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0" r:id="rId5"/>
  </p:sldMasterIdLst>
  <p:notesMasterIdLst>
    <p:notesMasterId r:id="rId34"/>
  </p:notesMasterIdLst>
  <p:sldIdLst>
    <p:sldId id="256" r:id="rId6"/>
    <p:sldId id="285" r:id="rId7"/>
    <p:sldId id="257" r:id="rId8"/>
    <p:sldId id="271" r:id="rId9"/>
    <p:sldId id="272" r:id="rId10"/>
    <p:sldId id="273" r:id="rId11"/>
    <p:sldId id="274" r:id="rId12"/>
    <p:sldId id="275" r:id="rId13"/>
    <p:sldId id="267" r:id="rId14"/>
    <p:sldId id="265" r:id="rId15"/>
    <p:sldId id="268" r:id="rId16"/>
    <p:sldId id="269" r:id="rId17"/>
    <p:sldId id="266" r:id="rId18"/>
    <p:sldId id="258" r:id="rId19"/>
    <p:sldId id="270" r:id="rId20"/>
    <p:sldId id="264" r:id="rId21"/>
    <p:sldId id="263" r:id="rId22"/>
    <p:sldId id="262" r:id="rId23"/>
    <p:sldId id="261" r:id="rId24"/>
    <p:sldId id="276" r:id="rId25"/>
    <p:sldId id="277" r:id="rId26"/>
    <p:sldId id="283" r:id="rId27"/>
    <p:sldId id="284" r:id="rId28"/>
    <p:sldId id="282" r:id="rId29"/>
    <p:sldId id="278" r:id="rId30"/>
    <p:sldId id="279" r:id="rId31"/>
    <p:sldId id="280" r:id="rId32"/>
    <p:sldId id="28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6A66E6-B1FE-F7C7-4E08-4B139784B612}" name="Elspeth Nicholson" initials="EN" userId="S::enicholson_sfc.ac.uk#ext#@supplychainmanagementgroup.onmicrosoft.com::2465315e-c217-4edc-a022-57d526e1a0b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7A4E69-1171-4ABC-82E9-EA7F813646D4}" v="191" dt="2026-10-26T14:24:43.958"/>
    <p1510:client id="{4BF9B38F-8507-446D-9CF9-658910605830}" v="5" dt="2026-10-26T07:40:42.7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857" autoAdjust="0"/>
  </p:normalViewPr>
  <p:slideViewPr>
    <p:cSldViewPr snapToGrid="0">
      <p:cViewPr varScale="1">
        <p:scale>
          <a:sx n="151" d="100"/>
          <a:sy n="151" d="100"/>
        </p:scale>
        <p:origin x="2946" y="132"/>
      </p:cViewPr>
      <p:guideLst/>
    </p:cSldViewPr>
  </p:slideViewPr>
  <p:notesTextViewPr>
    <p:cViewPr>
      <p:scale>
        <a:sx n="1" d="1"/>
        <a:sy n="1" d="1"/>
      </p:scale>
      <p:origin x="0" y="0"/>
    </p:cViewPr>
  </p:notesTextViewPr>
  <p:sorterViewPr>
    <p:cViewPr>
      <p:scale>
        <a:sx n="100" d="100"/>
        <a:sy n="100" d="100"/>
      </p:scale>
      <p:origin x="0" y="-77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Murphy" userId="83615a05-b550-4133-a63d-506c15f3b8f2" providerId="ADAL" clId="{150A1C4B-FF12-4A6E-BAEB-D00058EB98ED}"/>
    <pc:docChg chg="custSel addSld modSld sldOrd modMainMaster">
      <pc:chgData name="Martin Murphy" userId="83615a05-b550-4133-a63d-506c15f3b8f2" providerId="ADAL" clId="{150A1C4B-FF12-4A6E-BAEB-D00058EB98ED}" dt="2026-10-26T07:49:13.898" v="2139" actId="20577"/>
      <pc:docMkLst>
        <pc:docMk/>
      </pc:docMkLst>
      <pc:sldChg chg="modSp mod">
        <pc:chgData name="Martin Murphy" userId="83615a05-b550-4133-a63d-506c15f3b8f2" providerId="ADAL" clId="{150A1C4B-FF12-4A6E-BAEB-D00058EB98ED}" dt="2026-10-26T07:49:13.898" v="2139" actId="20577"/>
        <pc:sldMkLst>
          <pc:docMk/>
          <pc:sldMk cId="4256509138" sldId="256"/>
        </pc:sldMkLst>
        <pc:spChg chg="mod">
          <ac:chgData name="Martin Murphy" userId="83615a05-b550-4133-a63d-506c15f3b8f2" providerId="ADAL" clId="{150A1C4B-FF12-4A6E-BAEB-D00058EB98ED}" dt="2026-10-26T07:49:13.898" v="2139" actId="20577"/>
          <ac:spMkLst>
            <pc:docMk/>
            <pc:sldMk cId="4256509138" sldId="256"/>
            <ac:spMk id="2" creationId="{57F40BA4-B82B-BB7D-33A9-B50ED13818DF}"/>
          </ac:spMkLst>
        </pc:spChg>
      </pc:sldChg>
      <pc:sldChg chg="modSp mod setBg modCm">
        <pc:chgData name="Martin Murphy" userId="83615a05-b550-4133-a63d-506c15f3b8f2" providerId="ADAL" clId="{150A1C4B-FF12-4A6E-BAEB-D00058EB98ED}" dt="2026-10-26T07:43:05.732" v="2058" actId="404"/>
        <pc:sldMkLst>
          <pc:docMk/>
          <pc:sldMk cId="1206536798" sldId="257"/>
        </pc:sldMkLst>
        <pc:spChg chg="mod">
          <ac:chgData name="Martin Murphy" userId="83615a05-b550-4133-a63d-506c15f3b8f2" providerId="ADAL" clId="{150A1C4B-FF12-4A6E-BAEB-D00058EB98ED}" dt="2026-10-26T07:43:05.732" v="2058" actId="404"/>
          <ac:spMkLst>
            <pc:docMk/>
            <pc:sldMk cId="1206536798" sldId="257"/>
            <ac:spMk id="3" creationId="{F7FE717E-F440-5DA9-151B-99E2ACE6CA8B}"/>
          </ac:spMkLst>
        </pc:spChg>
        <pc:extLst>
          <p:ext xmlns:p="http://schemas.openxmlformats.org/presentationml/2006/main" uri="{D6D511B9-2390-475A-947B-AFAB55BFBCF1}">
            <pc226:cmChg xmlns:pc226="http://schemas.microsoft.com/office/powerpoint/2022/06/main/command" chg="mod">
              <pc226:chgData name="Martin Murphy" userId="83615a05-b550-4133-a63d-506c15f3b8f2" providerId="ADAL" clId="{150A1C4B-FF12-4A6E-BAEB-D00058EB98ED}" dt="2026-10-26T07:35:44.820" v="1835" actId="20577"/>
              <pc2:cmMkLst xmlns:pc2="http://schemas.microsoft.com/office/powerpoint/2019/9/main/command">
                <pc:docMk/>
                <pc:sldMk cId="1206536798" sldId="257"/>
                <pc2:cmMk id="{6AC195CC-1A0D-4D2B-AC1B-0F186853673A}"/>
              </pc2:cmMkLst>
            </pc226:cmChg>
          </p:ext>
        </pc:extLst>
      </pc:sldChg>
      <pc:sldChg chg="modSp mod">
        <pc:chgData name="Martin Murphy" userId="83615a05-b550-4133-a63d-506c15f3b8f2" providerId="ADAL" clId="{150A1C4B-FF12-4A6E-BAEB-D00058EB98ED}" dt="2026-10-26T07:43:37.431" v="2103" actId="404"/>
        <pc:sldMkLst>
          <pc:docMk/>
          <pc:sldMk cId="4166619218" sldId="271"/>
        </pc:sldMkLst>
        <pc:spChg chg="mod">
          <ac:chgData name="Martin Murphy" userId="83615a05-b550-4133-a63d-506c15f3b8f2" providerId="ADAL" clId="{150A1C4B-FF12-4A6E-BAEB-D00058EB98ED}" dt="2026-10-26T07:43:37.431" v="2103" actId="404"/>
          <ac:spMkLst>
            <pc:docMk/>
            <pc:sldMk cId="4166619218" sldId="271"/>
            <ac:spMk id="3" creationId="{778B6A4C-5336-78A3-7056-10CBC98DA586}"/>
          </ac:spMkLst>
        </pc:spChg>
      </pc:sldChg>
      <pc:sldChg chg="modSp mod">
        <pc:chgData name="Martin Murphy" userId="83615a05-b550-4133-a63d-506c15f3b8f2" providerId="ADAL" clId="{150A1C4B-FF12-4A6E-BAEB-D00058EB98ED}" dt="2026-10-26T07:42:57.329" v="2057" actId="404"/>
        <pc:sldMkLst>
          <pc:docMk/>
          <pc:sldMk cId="3215430012" sldId="272"/>
        </pc:sldMkLst>
        <pc:spChg chg="mod">
          <ac:chgData name="Martin Murphy" userId="83615a05-b550-4133-a63d-506c15f3b8f2" providerId="ADAL" clId="{150A1C4B-FF12-4A6E-BAEB-D00058EB98ED}" dt="2026-10-26T07:42:57.329" v="2057" actId="404"/>
          <ac:spMkLst>
            <pc:docMk/>
            <pc:sldMk cId="3215430012" sldId="272"/>
            <ac:spMk id="3" creationId="{5558D2B8-5DC8-2938-62B4-B95984F163C6}"/>
          </ac:spMkLst>
        </pc:spChg>
      </pc:sldChg>
      <pc:sldChg chg="modSp mod">
        <pc:chgData name="Martin Murphy" userId="83615a05-b550-4133-a63d-506c15f3b8f2" providerId="ADAL" clId="{150A1C4B-FF12-4A6E-BAEB-D00058EB98ED}" dt="2026-10-26T07:42:48.220" v="2056" actId="404"/>
        <pc:sldMkLst>
          <pc:docMk/>
          <pc:sldMk cId="4291688778" sldId="275"/>
        </pc:sldMkLst>
        <pc:spChg chg="mod">
          <ac:chgData name="Martin Murphy" userId="83615a05-b550-4133-a63d-506c15f3b8f2" providerId="ADAL" clId="{150A1C4B-FF12-4A6E-BAEB-D00058EB98ED}" dt="2026-10-26T07:42:48.220" v="2056" actId="404"/>
          <ac:spMkLst>
            <pc:docMk/>
            <pc:sldMk cId="4291688778" sldId="275"/>
            <ac:spMk id="3" creationId="{A7BE0343-9B11-F2FB-9E21-B84154921DE8}"/>
          </ac:spMkLst>
        </pc:spChg>
      </pc:sldChg>
      <pc:sldChg chg="addSp delSp modSp add mod ord">
        <pc:chgData name="Martin Murphy" userId="83615a05-b550-4133-a63d-506c15f3b8f2" providerId="ADAL" clId="{150A1C4B-FF12-4A6E-BAEB-D00058EB98ED}" dt="2026-10-26T07:43:22.486" v="2101" actId="20577"/>
        <pc:sldMkLst>
          <pc:docMk/>
          <pc:sldMk cId="3403026786" sldId="285"/>
        </pc:sldMkLst>
        <pc:spChg chg="mod">
          <ac:chgData name="Martin Murphy" userId="83615a05-b550-4133-a63d-506c15f3b8f2" providerId="ADAL" clId="{150A1C4B-FF12-4A6E-BAEB-D00058EB98ED}" dt="2026-10-26T07:38:03.805" v="1858" actId="255"/>
          <ac:spMkLst>
            <pc:docMk/>
            <pc:sldMk cId="3403026786" sldId="285"/>
            <ac:spMk id="2" creationId="{0A76E4DD-F511-E95F-296F-81339C37BBFF}"/>
          </ac:spMkLst>
        </pc:spChg>
        <pc:spChg chg="del">
          <ac:chgData name="Martin Murphy" userId="83615a05-b550-4133-a63d-506c15f3b8f2" providerId="ADAL" clId="{150A1C4B-FF12-4A6E-BAEB-D00058EB98ED}" dt="2026-10-26T07:38:12.970" v="1859" actId="478"/>
          <ac:spMkLst>
            <pc:docMk/>
            <pc:sldMk cId="3403026786" sldId="285"/>
            <ac:spMk id="3" creationId="{8E75B472-FFCC-FBB0-4B02-6E09D9F8816D}"/>
          </ac:spMkLst>
        </pc:spChg>
        <pc:spChg chg="add del mod">
          <ac:chgData name="Martin Murphy" userId="83615a05-b550-4133-a63d-506c15f3b8f2" providerId="ADAL" clId="{150A1C4B-FF12-4A6E-BAEB-D00058EB98ED}" dt="2026-10-26T07:38:16.116" v="1860" actId="478"/>
          <ac:spMkLst>
            <pc:docMk/>
            <pc:sldMk cId="3403026786" sldId="285"/>
            <ac:spMk id="6" creationId="{F3E18703-ABBF-EB7F-D921-6863E7C59AAE}"/>
          </ac:spMkLst>
        </pc:spChg>
        <pc:graphicFrameChg chg="add mod modGraphic">
          <ac:chgData name="Martin Murphy" userId="83615a05-b550-4133-a63d-506c15f3b8f2" providerId="ADAL" clId="{150A1C4B-FF12-4A6E-BAEB-D00058EB98ED}" dt="2026-10-26T07:43:22.486" v="2101" actId="20577"/>
          <ac:graphicFrameMkLst>
            <pc:docMk/>
            <pc:sldMk cId="3403026786" sldId="285"/>
            <ac:graphicFrameMk id="7" creationId="{5628066C-1C0F-C77A-BD70-10F54780490B}"/>
          </ac:graphicFrameMkLst>
        </pc:graphicFrameChg>
      </pc:sldChg>
    </pc:docChg>
  </pc:docChgLst>
  <pc:docChgLst>
    <pc:chgData name="Elspeth Nicholson" userId="6b1a43ef-689f-4745-9338-4a1aac5085ff" providerId="ADAL" clId="{44D97949-53B3-4A5A-87BD-81B84A37AECF}"/>
    <pc:docChg chg="undo custSel modSld addMainMaster delMainMaster modNotesMaster">
      <pc:chgData name="Elspeth Nicholson" userId="6b1a43ef-689f-4745-9338-4a1aac5085ff" providerId="ADAL" clId="{44D97949-53B3-4A5A-87BD-81B84A37AECF}" dt="2026-10-26T16:17:56.198" v="275" actId="20577"/>
      <pc:docMkLst>
        <pc:docMk/>
      </pc:docMkLst>
      <pc:sldChg chg="addSp modSp mod modClrScheme chgLayout modNotes modNotesTx">
        <pc:chgData name="Elspeth Nicholson" userId="6b1a43ef-689f-4745-9338-4a1aac5085ff" providerId="ADAL" clId="{44D97949-53B3-4A5A-87BD-81B84A37AECF}" dt="2026-10-26T14:24:43.958" v="190" actId="20577"/>
        <pc:sldMkLst>
          <pc:docMk/>
          <pc:sldMk cId="4256509138" sldId="256"/>
        </pc:sldMkLst>
        <pc:spChg chg="mod">
          <ac:chgData name="Elspeth Nicholson" userId="6b1a43ef-689f-4745-9338-4a1aac5085ff" providerId="ADAL" clId="{44D97949-53B3-4A5A-87BD-81B84A37AECF}" dt="2026-10-26T14:21:10.163" v="105" actId="20577"/>
          <ac:spMkLst>
            <pc:docMk/>
            <pc:sldMk cId="4256509138" sldId="256"/>
            <ac:spMk id="2" creationId="{57F40BA4-B82B-BB7D-33A9-B50ED13818DF}"/>
          </ac:spMkLst>
        </pc:spChg>
        <pc:spChg chg="mod">
          <ac:chgData name="Elspeth Nicholson" userId="6b1a43ef-689f-4745-9338-4a1aac5085ff" providerId="ADAL" clId="{44D97949-53B3-4A5A-87BD-81B84A37AECF}" dt="2026-10-26T14:24:43.958" v="190" actId="20577"/>
          <ac:spMkLst>
            <pc:docMk/>
            <pc:sldMk cId="4256509138" sldId="256"/>
            <ac:spMk id="3" creationId="{6BCDE6FB-C9A9-00EF-FB50-ED9E2D572182}"/>
          </ac:spMkLst>
        </pc:spChg>
        <pc:spChg chg="mod">
          <ac:chgData name="Elspeth Nicholson" userId="6b1a43ef-689f-4745-9338-4a1aac5085ff" providerId="ADAL" clId="{44D97949-53B3-4A5A-87BD-81B84A37AECF}" dt="2026-10-26T14:17:39.685" v="5" actId="26606"/>
          <ac:spMkLst>
            <pc:docMk/>
            <pc:sldMk cId="4256509138" sldId="256"/>
            <ac:spMk id="4" creationId="{0BB67A6D-7075-998E-F454-8B5D482825B9}"/>
          </ac:spMkLst>
        </pc:spChg>
        <pc:picChg chg="add">
          <ac:chgData name="Elspeth Nicholson" userId="6b1a43ef-689f-4745-9338-4a1aac5085ff" providerId="ADAL" clId="{44D97949-53B3-4A5A-87BD-81B84A37AECF}" dt="2026-10-26T14:16:47.451" v="0" actId="26606"/>
          <ac:picMkLst>
            <pc:docMk/>
            <pc:sldMk cId="4256509138" sldId="256"/>
            <ac:picMk id="5" creationId="{00000000-0000-0000-0000-000000000000}"/>
          </ac:picMkLst>
        </pc:picChg>
      </pc:sldChg>
      <pc:sldChg chg="delSp modSp mod setBg modClrScheme chgLayout modNotes modNotesTx">
        <pc:chgData name="Elspeth Nicholson" userId="6b1a43ef-689f-4745-9338-4a1aac5085ff" providerId="ADAL" clId="{44D97949-53B3-4A5A-87BD-81B84A37AECF}" dt="2026-10-26T14:22:14.178" v="119" actId="20577"/>
        <pc:sldMkLst>
          <pc:docMk/>
          <pc:sldMk cId="1206536798" sldId="257"/>
        </pc:sldMkLst>
        <pc:spChg chg="mod">
          <ac:chgData name="Elspeth Nicholson" userId="6b1a43ef-689f-4745-9338-4a1aac5085ff" providerId="ADAL" clId="{44D97949-53B3-4A5A-87BD-81B84A37AECF}" dt="2026-10-26T14:16:47.451" v="0" actId="26606"/>
          <ac:spMkLst>
            <pc:docMk/>
            <pc:sldMk cId="1206536798" sldId="257"/>
            <ac:spMk id="2" creationId="{74446E95-F8F2-8092-4D7D-456706008F9B}"/>
          </ac:spMkLst>
        </pc:spChg>
        <pc:spChg chg="mod">
          <ac:chgData name="Elspeth Nicholson" userId="6b1a43ef-689f-4745-9338-4a1aac5085ff" providerId="ADAL" clId="{44D97949-53B3-4A5A-87BD-81B84A37AECF}" dt="2026-10-26T14:18:19.752" v="27" actId="12"/>
          <ac:spMkLst>
            <pc:docMk/>
            <pc:sldMk cId="1206536798" sldId="257"/>
            <ac:spMk id="3" creationId="{F7FE717E-F440-5DA9-151B-99E2ACE6CA8B}"/>
          </ac:spMkLst>
        </pc:spChg>
        <pc:spChg chg="del mod">
          <ac:chgData name="Elspeth Nicholson" userId="6b1a43ef-689f-4745-9338-4a1aac5085ff" providerId="ADAL" clId="{44D97949-53B3-4A5A-87BD-81B84A37AECF}" dt="2026-10-26T14:19:10.944" v="32" actId="478"/>
          <ac:spMkLst>
            <pc:docMk/>
            <pc:sldMk cId="1206536798" sldId="257"/>
            <ac:spMk id="4" creationId="{3467373C-3B3D-4981-7C27-37417AEE40E6}"/>
          </ac:spMkLst>
        </pc:spChg>
      </pc:sldChg>
      <pc:sldChg chg="delSp modSp mod modClrScheme chgLayout modNotes modNotesTx">
        <pc:chgData name="Elspeth Nicholson" userId="6b1a43ef-689f-4745-9338-4a1aac5085ff" providerId="ADAL" clId="{44D97949-53B3-4A5A-87BD-81B84A37AECF}" dt="2026-10-26T16:17:30.621" v="265" actId="12"/>
        <pc:sldMkLst>
          <pc:docMk/>
          <pc:sldMk cId="4178920675" sldId="258"/>
        </pc:sldMkLst>
        <pc:spChg chg="mod">
          <ac:chgData name="Elspeth Nicholson" userId="6b1a43ef-689f-4745-9338-4a1aac5085ff" providerId="ADAL" clId="{44D97949-53B3-4A5A-87BD-81B84A37AECF}" dt="2026-10-26T14:16:47.451" v="0" actId="26606"/>
          <ac:spMkLst>
            <pc:docMk/>
            <pc:sldMk cId="4178920675" sldId="258"/>
            <ac:spMk id="2" creationId="{F1D8EDA7-5FE0-AB25-755A-FCCC4E39BC78}"/>
          </ac:spMkLst>
        </pc:spChg>
        <pc:spChg chg="mod">
          <ac:chgData name="Elspeth Nicholson" userId="6b1a43ef-689f-4745-9338-4a1aac5085ff" providerId="ADAL" clId="{44D97949-53B3-4A5A-87BD-81B84A37AECF}" dt="2026-10-26T16:17:30.621" v="265" actId="12"/>
          <ac:spMkLst>
            <pc:docMk/>
            <pc:sldMk cId="4178920675" sldId="258"/>
            <ac:spMk id="3" creationId="{C9D48FF1-75B6-5939-A6CD-84856DB26090}"/>
          </ac:spMkLst>
        </pc:spChg>
        <pc:spChg chg="del mod">
          <ac:chgData name="Elspeth Nicholson" userId="6b1a43ef-689f-4745-9338-4a1aac5085ff" providerId="ADAL" clId="{44D97949-53B3-4A5A-87BD-81B84A37AECF}" dt="2026-10-26T14:19:50.241" v="45" actId="478"/>
          <ac:spMkLst>
            <pc:docMk/>
            <pc:sldMk cId="4178920675" sldId="258"/>
            <ac:spMk id="4" creationId="{D8958B05-7A63-793C-2A8D-43B310527D59}"/>
          </ac:spMkLst>
        </pc:spChg>
      </pc:sldChg>
      <pc:sldChg chg="delSp modSp mod modClrScheme chgLayout modNotes modNotesTx">
        <pc:chgData name="Elspeth Nicholson" userId="6b1a43ef-689f-4745-9338-4a1aac5085ff" providerId="ADAL" clId="{44D97949-53B3-4A5A-87BD-81B84A37AECF}" dt="2026-10-26T14:22:44.039" v="135" actId="20577"/>
        <pc:sldMkLst>
          <pc:docMk/>
          <pc:sldMk cId="2487959872" sldId="261"/>
        </pc:sldMkLst>
        <pc:spChg chg="mod">
          <ac:chgData name="Elspeth Nicholson" userId="6b1a43ef-689f-4745-9338-4a1aac5085ff" providerId="ADAL" clId="{44D97949-53B3-4A5A-87BD-81B84A37AECF}" dt="2026-10-26T14:16:47.451" v="0" actId="26606"/>
          <ac:spMkLst>
            <pc:docMk/>
            <pc:sldMk cId="2487959872" sldId="261"/>
            <ac:spMk id="2" creationId="{6F5ED9BB-C6D3-D65B-F61E-DFFFF4B96EE3}"/>
          </ac:spMkLst>
        </pc:spChg>
        <pc:spChg chg="mod">
          <ac:chgData name="Elspeth Nicholson" userId="6b1a43ef-689f-4745-9338-4a1aac5085ff" providerId="ADAL" clId="{44D97949-53B3-4A5A-87BD-81B84A37AECF}" dt="2026-10-26T14:17:39.685" v="5" actId="26606"/>
          <ac:spMkLst>
            <pc:docMk/>
            <pc:sldMk cId="2487959872" sldId="261"/>
            <ac:spMk id="3" creationId="{4E95093F-5574-6EEC-12B0-D95E4226B9E9}"/>
          </ac:spMkLst>
        </pc:spChg>
        <pc:spChg chg="del mod">
          <ac:chgData name="Elspeth Nicholson" userId="6b1a43ef-689f-4745-9338-4a1aac5085ff" providerId="ADAL" clId="{44D97949-53B3-4A5A-87BD-81B84A37AECF}" dt="2026-10-26T14:20:01.076" v="50" actId="478"/>
          <ac:spMkLst>
            <pc:docMk/>
            <pc:sldMk cId="2487959872" sldId="261"/>
            <ac:spMk id="4" creationId="{E2FE2F8B-B879-52BB-C32A-DAF010F9ECD4}"/>
          </ac:spMkLst>
        </pc:spChg>
      </pc:sldChg>
      <pc:sldChg chg="delSp modSp mod modClrScheme chgLayout modNotes modNotesTx">
        <pc:chgData name="Elspeth Nicholson" userId="6b1a43ef-689f-4745-9338-4a1aac5085ff" providerId="ADAL" clId="{44D97949-53B3-4A5A-87BD-81B84A37AECF}" dt="2026-10-26T16:17:56.198" v="275" actId="20577"/>
        <pc:sldMkLst>
          <pc:docMk/>
          <pc:sldMk cId="2159526693" sldId="262"/>
        </pc:sldMkLst>
        <pc:spChg chg="mod">
          <ac:chgData name="Elspeth Nicholson" userId="6b1a43ef-689f-4745-9338-4a1aac5085ff" providerId="ADAL" clId="{44D97949-53B3-4A5A-87BD-81B84A37AECF}" dt="2026-10-26T14:16:47.451" v="0" actId="26606"/>
          <ac:spMkLst>
            <pc:docMk/>
            <pc:sldMk cId="2159526693" sldId="262"/>
            <ac:spMk id="2" creationId="{D8F93362-0CF9-B9F2-769B-9318C9E0076C}"/>
          </ac:spMkLst>
        </pc:spChg>
        <pc:spChg chg="mod">
          <ac:chgData name="Elspeth Nicholson" userId="6b1a43ef-689f-4745-9338-4a1aac5085ff" providerId="ADAL" clId="{44D97949-53B3-4A5A-87BD-81B84A37AECF}" dt="2026-10-26T16:17:56.198" v="275" actId="20577"/>
          <ac:spMkLst>
            <pc:docMk/>
            <pc:sldMk cId="2159526693" sldId="262"/>
            <ac:spMk id="3" creationId="{764A1AC6-26D3-695A-85C7-24EA6FF6C745}"/>
          </ac:spMkLst>
        </pc:spChg>
        <pc:spChg chg="del mod">
          <ac:chgData name="Elspeth Nicholson" userId="6b1a43ef-689f-4745-9338-4a1aac5085ff" providerId="ADAL" clId="{44D97949-53B3-4A5A-87BD-81B84A37AECF}" dt="2026-10-26T14:19:58.802" v="49" actId="478"/>
          <ac:spMkLst>
            <pc:docMk/>
            <pc:sldMk cId="2159526693" sldId="262"/>
            <ac:spMk id="4" creationId="{C638CDE4-FEAC-2AD1-FFB2-674F8CD720BE}"/>
          </ac:spMkLst>
        </pc:spChg>
      </pc:sldChg>
      <pc:sldChg chg="delSp modSp mod modClrScheme chgLayout modNotes modNotesTx">
        <pc:chgData name="Elspeth Nicholson" userId="6b1a43ef-689f-4745-9338-4a1aac5085ff" providerId="ADAL" clId="{44D97949-53B3-4A5A-87BD-81B84A37AECF}" dt="2026-10-26T14:22:40.327" v="133" actId="20577"/>
        <pc:sldMkLst>
          <pc:docMk/>
          <pc:sldMk cId="2821563339" sldId="263"/>
        </pc:sldMkLst>
        <pc:spChg chg="mod">
          <ac:chgData name="Elspeth Nicholson" userId="6b1a43ef-689f-4745-9338-4a1aac5085ff" providerId="ADAL" clId="{44D97949-53B3-4A5A-87BD-81B84A37AECF}" dt="2026-10-26T14:16:47.451" v="0" actId="26606"/>
          <ac:spMkLst>
            <pc:docMk/>
            <pc:sldMk cId="2821563339" sldId="263"/>
            <ac:spMk id="2" creationId="{23C8D0CB-DD45-D6C1-E25D-252B43F8F77E}"/>
          </ac:spMkLst>
        </pc:spChg>
        <pc:spChg chg="mod">
          <ac:chgData name="Elspeth Nicholson" userId="6b1a43ef-689f-4745-9338-4a1aac5085ff" providerId="ADAL" clId="{44D97949-53B3-4A5A-87BD-81B84A37AECF}" dt="2026-10-26T14:17:39.685" v="5" actId="26606"/>
          <ac:spMkLst>
            <pc:docMk/>
            <pc:sldMk cId="2821563339" sldId="263"/>
            <ac:spMk id="3" creationId="{AF059F3C-D0EC-ABAB-F71A-FD6888080CA1}"/>
          </ac:spMkLst>
        </pc:spChg>
        <pc:spChg chg="del mod">
          <ac:chgData name="Elspeth Nicholson" userId="6b1a43ef-689f-4745-9338-4a1aac5085ff" providerId="ADAL" clId="{44D97949-53B3-4A5A-87BD-81B84A37AECF}" dt="2026-10-26T14:19:56.606" v="48" actId="478"/>
          <ac:spMkLst>
            <pc:docMk/>
            <pc:sldMk cId="2821563339" sldId="263"/>
            <ac:spMk id="4" creationId="{45F0A532-79DA-0A96-06F1-9299C7407ED6}"/>
          </ac:spMkLst>
        </pc:spChg>
      </pc:sldChg>
      <pc:sldChg chg="delSp modSp mod modClrScheme chgLayout modNotes modNotesTx">
        <pc:chgData name="Elspeth Nicholson" userId="6b1a43ef-689f-4745-9338-4a1aac5085ff" providerId="ADAL" clId="{44D97949-53B3-4A5A-87BD-81B84A37AECF}" dt="2026-10-26T16:17:41.036" v="267" actId="12"/>
        <pc:sldMkLst>
          <pc:docMk/>
          <pc:sldMk cId="49104083" sldId="264"/>
        </pc:sldMkLst>
        <pc:spChg chg="mod">
          <ac:chgData name="Elspeth Nicholson" userId="6b1a43ef-689f-4745-9338-4a1aac5085ff" providerId="ADAL" clId="{44D97949-53B3-4A5A-87BD-81B84A37AECF}" dt="2026-10-26T14:16:47.451" v="0" actId="26606"/>
          <ac:spMkLst>
            <pc:docMk/>
            <pc:sldMk cId="49104083" sldId="264"/>
            <ac:spMk id="2" creationId="{ED6A98AC-DD8D-E23F-4C21-EDE2D7B3FF9E}"/>
          </ac:spMkLst>
        </pc:spChg>
        <pc:spChg chg="mod">
          <ac:chgData name="Elspeth Nicholson" userId="6b1a43ef-689f-4745-9338-4a1aac5085ff" providerId="ADAL" clId="{44D97949-53B3-4A5A-87BD-81B84A37AECF}" dt="2026-10-26T16:17:41.036" v="267" actId="12"/>
          <ac:spMkLst>
            <pc:docMk/>
            <pc:sldMk cId="49104083" sldId="264"/>
            <ac:spMk id="3" creationId="{6D6437F5-FA5C-7365-51E4-C23494D5DF14}"/>
          </ac:spMkLst>
        </pc:spChg>
        <pc:spChg chg="del mod">
          <ac:chgData name="Elspeth Nicholson" userId="6b1a43ef-689f-4745-9338-4a1aac5085ff" providerId="ADAL" clId="{44D97949-53B3-4A5A-87BD-81B84A37AECF}" dt="2026-10-26T14:19:54.833" v="47" actId="478"/>
          <ac:spMkLst>
            <pc:docMk/>
            <pc:sldMk cId="49104083" sldId="264"/>
            <ac:spMk id="4" creationId="{09A6778B-F2AA-7C95-4F33-C2F803EFADCB}"/>
          </ac:spMkLst>
        </pc:spChg>
      </pc:sldChg>
      <pc:sldChg chg="delSp modSp mod modClrScheme chgLayout modNotes modNotesTx">
        <pc:chgData name="Elspeth Nicholson" userId="6b1a43ef-689f-4745-9338-4a1aac5085ff" providerId="ADAL" clId="{44D97949-53B3-4A5A-87BD-81B84A37AECF}" dt="2026-10-26T16:16:40.435" v="226" actId="20577"/>
        <pc:sldMkLst>
          <pc:docMk/>
          <pc:sldMk cId="3871588662" sldId="265"/>
        </pc:sldMkLst>
        <pc:spChg chg="mod">
          <ac:chgData name="Elspeth Nicholson" userId="6b1a43ef-689f-4745-9338-4a1aac5085ff" providerId="ADAL" clId="{44D97949-53B3-4A5A-87BD-81B84A37AECF}" dt="2026-10-26T14:16:47.451" v="0" actId="26606"/>
          <ac:spMkLst>
            <pc:docMk/>
            <pc:sldMk cId="3871588662" sldId="265"/>
            <ac:spMk id="2" creationId="{1A85A43D-B7D4-D267-B198-54CEB6A21FD2}"/>
          </ac:spMkLst>
        </pc:spChg>
        <pc:spChg chg="mod">
          <ac:chgData name="Elspeth Nicholson" userId="6b1a43ef-689f-4745-9338-4a1aac5085ff" providerId="ADAL" clId="{44D97949-53B3-4A5A-87BD-81B84A37AECF}" dt="2026-10-26T16:16:40.435" v="226" actId="20577"/>
          <ac:spMkLst>
            <pc:docMk/>
            <pc:sldMk cId="3871588662" sldId="265"/>
            <ac:spMk id="3" creationId="{F1FEDF19-E357-89D4-FCDE-F6694C546587}"/>
          </ac:spMkLst>
        </pc:spChg>
        <pc:spChg chg="del mod">
          <ac:chgData name="Elspeth Nicholson" userId="6b1a43ef-689f-4745-9338-4a1aac5085ff" providerId="ADAL" clId="{44D97949-53B3-4A5A-87BD-81B84A37AECF}" dt="2026-10-26T14:19:29.434" v="41" actId="478"/>
          <ac:spMkLst>
            <pc:docMk/>
            <pc:sldMk cId="3871588662" sldId="265"/>
            <ac:spMk id="4" creationId="{AEDDE6DC-0655-B359-7EC5-8E06DB6BC9C6}"/>
          </ac:spMkLst>
        </pc:spChg>
      </pc:sldChg>
      <pc:sldChg chg="delSp modSp mod modClrScheme chgLayout modNotes modNotesTx">
        <pc:chgData name="Elspeth Nicholson" userId="6b1a43ef-689f-4745-9338-4a1aac5085ff" providerId="ADAL" clId="{44D97949-53B3-4A5A-87BD-81B84A37AECF}" dt="2026-10-26T14:22:33.039" v="129" actId="20577"/>
        <pc:sldMkLst>
          <pc:docMk/>
          <pc:sldMk cId="1598211045" sldId="266"/>
        </pc:sldMkLst>
        <pc:spChg chg="mod">
          <ac:chgData name="Elspeth Nicholson" userId="6b1a43ef-689f-4745-9338-4a1aac5085ff" providerId="ADAL" clId="{44D97949-53B3-4A5A-87BD-81B84A37AECF}" dt="2026-10-26T14:16:47.451" v="0" actId="26606"/>
          <ac:spMkLst>
            <pc:docMk/>
            <pc:sldMk cId="1598211045" sldId="266"/>
            <ac:spMk id="2" creationId="{0D85E09A-5FCB-F200-AEAC-C912819961A6}"/>
          </ac:spMkLst>
        </pc:spChg>
        <pc:spChg chg="mod">
          <ac:chgData name="Elspeth Nicholson" userId="6b1a43ef-689f-4745-9338-4a1aac5085ff" providerId="ADAL" clId="{44D97949-53B3-4A5A-87BD-81B84A37AECF}" dt="2026-10-26T14:17:39.685" v="5" actId="26606"/>
          <ac:spMkLst>
            <pc:docMk/>
            <pc:sldMk cId="1598211045" sldId="266"/>
            <ac:spMk id="3" creationId="{3C5C75F6-5C29-837C-FBC6-D6A092834914}"/>
          </ac:spMkLst>
        </pc:spChg>
        <pc:spChg chg="del mod">
          <ac:chgData name="Elspeth Nicholson" userId="6b1a43ef-689f-4745-9338-4a1aac5085ff" providerId="ADAL" clId="{44D97949-53B3-4A5A-87BD-81B84A37AECF}" dt="2026-10-26T14:19:38.718" v="44" actId="478"/>
          <ac:spMkLst>
            <pc:docMk/>
            <pc:sldMk cId="1598211045" sldId="266"/>
            <ac:spMk id="4" creationId="{0607436F-BD02-DB84-5A74-EE9931A215CD}"/>
          </ac:spMkLst>
        </pc:spChg>
      </pc:sldChg>
      <pc:sldChg chg="delSp modSp mod modClrScheme chgLayout modNotes modNotesTx">
        <pc:chgData name="Elspeth Nicholson" userId="6b1a43ef-689f-4745-9338-4a1aac5085ff" providerId="ADAL" clId="{44D97949-53B3-4A5A-87BD-81B84A37AECF}" dt="2026-10-26T14:22:25.307" v="125" actId="20577"/>
        <pc:sldMkLst>
          <pc:docMk/>
          <pc:sldMk cId="2292750028" sldId="267"/>
        </pc:sldMkLst>
        <pc:spChg chg="mod">
          <ac:chgData name="Elspeth Nicholson" userId="6b1a43ef-689f-4745-9338-4a1aac5085ff" providerId="ADAL" clId="{44D97949-53B3-4A5A-87BD-81B84A37AECF}" dt="2026-10-26T14:16:47.451" v="0" actId="26606"/>
          <ac:spMkLst>
            <pc:docMk/>
            <pc:sldMk cId="2292750028" sldId="267"/>
            <ac:spMk id="2" creationId="{5CC5B9ED-37F8-97DD-012F-635C60EFBF58}"/>
          </ac:spMkLst>
        </pc:spChg>
        <pc:spChg chg="mod">
          <ac:chgData name="Elspeth Nicholson" userId="6b1a43ef-689f-4745-9338-4a1aac5085ff" providerId="ADAL" clId="{44D97949-53B3-4A5A-87BD-81B84A37AECF}" dt="2026-10-26T14:17:39.685" v="5" actId="26606"/>
          <ac:spMkLst>
            <pc:docMk/>
            <pc:sldMk cId="2292750028" sldId="267"/>
            <ac:spMk id="3" creationId="{5A2D27CA-B031-BC48-259C-AB59809F7864}"/>
          </ac:spMkLst>
        </pc:spChg>
        <pc:spChg chg="del mod">
          <ac:chgData name="Elspeth Nicholson" userId="6b1a43ef-689f-4745-9338-4a1aac5085ff" providerId="ADAL" clId="{44D97949-53B3-4A5A-87BD-81B84A37AECF}" dt="2026-10-26T14:19:27.600" v="40" actId="478"/>
          <ac:spMkLst>
            <pc:docMk/>
            <pc:sldMk cId="2292750028" sldId="267"/>
            <ac:spMk id="4" creationId="{6E1D6E2E-30C7-3E64-0B11-EE1BF91A3254}"/>
          </ac:spMkLst>
        </pc:spChg>
      </pc:sldChg>
      <pc:sldChg chg="delSp modSp mod modClrScheme chgLayout modNotes modNotesTx">
        <pc:chgData name="Elspeth Nicholson" userId="6b1a43ef-689f-4745-9338-4a1aac5085ff" providerId="ADAL" clId="{44D97949-53B3-4A5A-87BD-81B84A37AECF}" dt="2026-10-26T16:17:03.273" v="258" actId="20577"/>
        <pc:sldMkLst>
          <pc:docMk/>
          <pc:sldMk cId="1642874490" sldId="268"/>
        </pc:sldMkLst>
        <pc:spChg chg="mod">
          <ac:chgData name="Elspeth Nicholson" userId="6b1a43ef-689f-4745-9338-4a1aac5085ff" providerId="ADAL" clId="{44D97949-53B3-4A5A-87BD-81B84A37AECF}" dt="2026-10-26T14:16:47.451" v="0" actId="26606"/>
          <ac:spMkLst>
            <pc:docMk/>
            <pc:sldMk cId="1642874490" sldId="268"/>
            <ac:spMk id="2" creationId="{E60D1133-8AFA-55AA-CA84-68D4E82FC642}"/>
          </ac:spMkLst>
        </pc:spChg>
        <pc:spChg chg="mod">
          <ac:chgData name="Elspeth Nicholson" userId="6b1a43ef-689f-4745-9338-4a1aac5085ff" providerId="ADAL" clId="{44D97949-53B3-4A5A-87BD-81B84A37AECF}" dt="2026-10-26T16:17:03.273" v="258" actId="20577"/>
          <ac:spMkLst>
            <pc:docMk/>
            <pc:sldMk cId="1642874490" sldId="268"/>
            <ac:spMk id="3" creationId="{D8A3B39B-0D86-FEA8-7013-72FC067FB733}"/>
          </ac:spMkLst>
        </pc:spChg>
        <pc:spChg chg="del mod">
          <ac:chgData name="Elspeth Nicholson" userId="6b1a43ef-689f-4745-9338-4a1aac5085ff" providerId="ADAL" clId="{44D97949-53B3-4A5A-87BD-81B84A37AECF}" dt="2026-10-26T14:19:32.973" v="42" actId="478"/>
          <ac:spMkLst>
            <pc:docMk/>
            <pc:sldMk cId="1642874490" sldId="268"/>
            <ac:spMk id="4" creationId="{78389008-B840-331E-90BE-A2ADAC089D44}"/>
          </ac:spMkLst>
        </pc:spChg>
      </pc:sldChg>
      <pc:sldChg chg="delSp modSp mod modClrScheme chgLayout modNotes modNotesTx">
        <pc:chgData name="Elspeth Nicholson" userId="6b1a43ef-689f-4745-9338-4a1aac5085ff" providerId="ADAL" clId="{44D97949-53B3-4A5A-87BD-81B84A37AECF}" dt="2026-10-26T16:17:21.442" v="264" actId="20577"/>
        <pc:sldMkLst>
          <pc:docMk/>
          <pc:sldMk cId="1097327090" sldId="269"/>
        </pc:sldMkLst>
        <pc:spChg chg="mod">
          <ac:chgData name="Elspeth Nicholson" userId="6b1a43ef-689f-4745-9338-4a1aac5085ff" providerId="ADAL" clId="{44D97949-53B3-4A5A-87BD-81B84A37AECF}" dt="2026-10-26T16:17:21.442" v="264" actId="20577"/>
          <ac:spMkLst>
            <pc:docMk/>
            <pc:sldMk cId="1097327090" sldId="269"/>
            <ac:spMk id="2" creationId="{758A83C1-B2FA-F256-9FB4-16EC4B613E95}"/>
          </ac:spMkLst>
        </pc:spChg>
        <pc:spChg chg="mod">
          <ac:chgData name="Elspeth Nicholson" userId="6b1a43ef-689f-4745-9338-4a1aac5085ff" providerId="ADAL" clId="{44D97949-53B3-4A5A-87BD-81B84A37AECF}" dt="2026-10-26T16:17:16.938" v="260" actId="12"/>
          <ac:spMkLst>
            <pc:docMk/>
            <pc:sldMk cId="1097327090" sldId="269"/>
            <ac:spMk id="3" creationId="{8286F75B-BE22-A652-08A2-CCC889342E9A}"/>
          </ac:spMkLst>
        </pc:spChg>
        <pc:spChg chg="del mod">
          <ac:chgData name="Elspeth Nicholson" userId="6b1a43ef-689f-4745-9338-4a1aac5085ff" providerId="ADAL" clId="{44D97949-53B3-4A5A-87BD-81B84A37AECF}" dt="2026-10-26T14:19:35.345" v="43" actId="478"/>
          <ac:spMkLst>
            <pc:docMk/>
            <pc:sldMk cId="1097327090" sldId="269"/>
            <ac:spMk id="4" creationId="{EC2483CA-9D4F-8D54-17F1-1BF35829C6A1}"/>
          </ac:spMkLst>
        </pc:spChg>
      </pc:sldChg>
      <pc:sldChg chg="delSp modSp mod modClrScheme chgLayout modNotes modNotesTx">
        <pc:chgData name="Elspeth Nicholson" userId="6b1a43ef-689f-4745-9338-4a1aac5085ff" providerId="ADAL" clId="{44D97949-53B3-4A5A-87BD-81B84A37AECF}" dt="2026-10-26T16:17:35.710" v="266" actId="12"/>
        <pc:sldMkLst>
          <pc:docMk/>
          <pc:sldMk cId="486411805" sldId="270"/>
        </pc:sldMkLst>
        <pc:spChg chg="mod">
          <ac:chgData name="Elspeth Nicholson" userId="6b1a43ef-689f-4745-9338-4a1aac5085ff" providerId="ADAL" clId="{44D97949-53B3-4A5A-87BD-81B84A37AECF}" dt="2026-10-26T14:16:47.451" v="0" actId="26606"/>
          <ac:spMkLst>
            <pc:docMk/>
            <pc:sldMk cId="486411805" sldId="270"/>
            <ac:spMk id="2" creationId="{9F8591D4-C45D-313F-262A-4A23C7E0184D}"/>
          </ac:spMkLst>
        </pc:spChg>
        <pc:spChg chg="mod">
          <ac:chgData name="Elspeth Nicholson" userId="6b1a43ef-689f-4745-9338-4a1aac5085ff" providerId="ADAL" clId="{44D97949-53B3-4A5A-87BD-81B84A37AECF}" dt="2026-10-26T16:17:35.710" v="266" actId="12"/>
          <ac:spMkLst>
            <pc:docMk/>
            <pc:sldMk cId="486411805" sldId="270"/>
            <ac:spMk id="3" creationId="{9CBFAA8E-64D2-9EBB-64A5-A73C60575A56}"/>
          </ac:spMkLst>
        </pc:spChg>
        <pc:spChg chg="del mod">
          <ac:chgData name="Elspeth Nicholson" userId="6b1a43ef-689f-4745-9338-4a1aac5085ff" providerId="ADAL" clId="{44D97949-53B3-4A5A-87BD-81B84A37AECF}" dt="2026-10-26T14:19:53.028" v="46" actId="478"/>
          <ac:spMkLst>
            <pc:docMk/>
            <pc:sldMk cId="486411805" sldId="270"/>
            <ac:spMk id="4" creationId="{B024CFF3-8172-B963-2442-02DD03154C5D}"/>
          </ac:spMkLst>
        </pc:spChg>
      </pc:sldChg>
      <pc:sldChg chg="delSp modSp mod modClrScheme chgLayout modNotes modNotesTx">
        <pc:chgData name="Elspeth Nicholson" userId="6b1a43ef-689f-4745-9338-4a1aac5085ff" providerId="ADAL" clId="{44D97949-53B3-4A5A-87BD-81B84A37AECF}" dt="2026-10-26T14:22:02.481" v="116" actId="20577"/>
        <pc:sldMkLst>
          <pc:docMk/>
          <pc:sldMk cId="4166619218" sldId="271"/>
        </pc:sldMkLst>
        <pc:spChg chg="mod">
          <ac:chgData name="Elspeth Nicholson" userId="6b1a43ef-689f-4745-9338-4a1aac5085ff" providerId="ADAL" clId="{44D97949-53B3-4A5A-87BD-81B84A37AECF}" dt="2026-10-26T14:16:47.451" v="0" actId="26606"/>
          <ac:spMkLst>
            <pc:docMk/>
            <pc:sldMk cId="4166619218" sldId="271"/>
            <ac:spMk id="2" creationId="{5285B45C-AE3F-7538-D716-577D7E3BE6FB}"/>
          </ac:spMkLst>
        </pc:spChg>
        <pc:spChg chg="mod">
          <ac:chgData name="Elspeth Nicholson" userId="6b1a43ef-689f-4745-9338-4a1aac5085ff" providerId="ADAL" clId="{44D97949-53B3-4A5A-87BD-81B84A37AECF}" dt="2026-10-26T14:16:47.451" v="0" actId="26606"/>
          <ac:spMkLst>
            <pc:docMk/>
            <pc:sldMk cId="4166619218" sldId="271"/>
            <ac:spMk id="3" creationId="{778B6A4C-5336-78A3-7056-10CBC98DA586}"/>
          </ac:spMkLst>
        </pc:spChg>
        <pc:spChg chg="del mod">
          <ac:chgData name="Elspeth Nicholson" userId="6b1a43ef-689f-4745-9338-4a1aac5085ff" providerId="ADAL" clId="{44D97949-53B3-4A5A-87BD-81B84A37AECF}" dt="2026-10-26T14:19:14.482" v="34" actId="478"/>
          <ac:spMkLst>
            <pc:docMk/>
            <pc:sldMk cId="4166619218" sldId="271"/>
            <ac:spMk id="4" creationId="{959AFF45-9DE2-9451-AA78-8A36B88E1809}"/>
          </ac:spMkLst>
        </pc:spChg>
      </pc:sldChg>
      <pc:sldChg chg="delSp modSp mod setBg modClrScheme chgLayout modNotes modNotesTx">
        <pc:chgData name="Elspeth Nicholson" userId="6b1a43ef-689f-4745-9338-4a1aac5085ff" providerId="ADAL" clId="{44D97949-53B3-4A5A-87BD-81B84A37AECF}" dt="2026-10-26T14:22:16.838" v="120" actId="20577"/>
        <pc:sldMkLst>
          <pc:docMk/>
          <pc:sldMk cId="3215430012" sldId="272"/>
        </pc:sldMkLst>
        <pc:spChg chg="mod">
          <ac:chgData name="Elspeth Nicholson" userId="6b1a43ef-689f-4745-9338-4a1aac5085ff" providerId="ADAL" clId="{44D97949-53B3-4A5A-87BD-81B84A37AECF}" dt="2026-10-26T14:16:47.451" v="0" actId="26606"/>
          <ac:spMkLst>
            <pc:docMk/>
            <pc:sldMk cId="3215430012" sldId="272"/>
            <ac:spMk id="2" creationId="{C246A4EF-5007-0DBE-A41A-32107CBC382E}"/>
          </ac:spMkLst>
        </pc:spChg>
        <pc:spChg chg="mod">
          <ac:chgData name="Elspeth Nicholson" userId="6b1a43ef-689f-4745-9338-4a1aac5085ff" providerId="ADAL" clId="{44D97949-53B3-4A5A-87BD-81B84A37AECF}" dt="2026-10-26T14:17:39.685" v="5" actId="26606"/>
          <ac:spMkLst>
            <pc:docMk/>
            <pc:sldMk cId="3215430012" sldId="272"/>
            <ac:spMk id="3" creationId="{5558D2B8-5DC8-2938-62B4-B95984F163C6}"/>
          </ac:spMkLst>
        </pc:spChg>
        <pc:spChg chg="del mod">
          <ac:chgData name="Elspeth Nicholson" userId="6b1a43ef-689f-4745-9338-4a1aac5085ff" providerId="ADAL" clId="{44D97949-53B3-4A5A-87BD-81B84A37AECF}" dt="2026-10-26T14:19:17.471" v="36" actId="478"/>
          <ac:spMkLst>
            <pc:docMk/>
            <pc:sldMk cId="3215430012" sldId="272"/>
            <ac:spMk id="4" creationId="{BB457294-265E-A055-9845-C2EC1D865C5D}"/>
          </ac:spMkLst>
        </pc:spChg>
      </pc:sldChg>
      <pc:sldChg chg="delSp modSp mod setBg modClrScheme chgLayout modNotes modNotesTx">
        <pc:chgData name="Elspeth Nicholson" userId="6b1a43ef-689f-4745-9338-4a1aac5085ff" providerId="ADAL" clId="{44D97949-53B3-4A5A-87BD-81B84A37AECF}" dt="2026-10-26T16:16:07.384" v="216" actId="14100"/>
        <pc:sldMkLst>
          <pc:docMk/>
          <pc:sldMk cId="3783976323" sldId="273"/>
        </pc:sldMkLst>
        <pc:spChg chg="mod">
          <ac:chgData name="Elspeth Nicholson" userId="6b1a43ef-689f-4745-9338-4a1aac5085ff" providerId="ADAL" clId="{44D97949-53B3-4A5A-87BD-81B84A37AECF}" dt="2026-10-26T14:16:47.451" v="0" actId="26606"/>
          <ac:spMkLst>
            <pc:docMk/>
            <pc:sldMk cId="3783976323" sldId="273"/>
            <ac:spMk id="2" creationId="{FE0C9E04-AFC0-5EE9-94E0-73A76F7ABFB2}"/>
          </ac:spMkLst>
        </pc:spChg>
        <pc:spChg chg="mod">
          <ac:chgData name="Elspeth Nicholson" userId="6b1a43ef-689f-4745-9338-4a1aac5085ff" providerId="ADAL" clId="{44D97949-53B3-4A5A-87BD-81B84A37AECF}" dt="2026-10-26T16:16:07.384" v="216" actId="14100"/>
          <ac:spMkLst>
            <pc:docMk/>
            <pc:sldMk cId="3783976323" sldId="273"/>
            <ac:spMk id="3" creationId="{521604F9-F097-854B-2D31-435F18E623BC}"/>
          </ac:spMkLst>
        </pc:spChg>
        <pc:spChg chg="del mod">
          <ac:chgData name="Elspeth Nicholson" userId="6b1a43ef-689f-4745-9338-4a1aac5085ff" providerId="ADAL" clId="{44D97949-53B3-4A5A-87BD-81B84A37AECF}" dt="2026-10-26T14:19:19.435" v="37" actId="478"/>
          <ac:spMkLst>
            <pc:docMk/>
            <pc:sldMk cId="3783976323" sldId="273"/>
            <ac:spMk id="4" creationId="{1983D37F-A74A-6DC0-9FCB-6D864EF4E79B}"/>
          </ac:spMkLst>
        </pc:spChg>
      </pc:sldChg>
      <pc:sldChg chg="delSp modSp mod setBg modClrScheme chgLayout modNotes modNotesTx">
        <pc:chgData name="Elspeth Nicholson" userId="6b1a43ef-689f-4745-9338-4a1aac5085ff" providerId="ADAL" clId="{44D97949-53B3-4A5A-87BD-81B84A37AECF}" dt="2026-10-26T14:22:21.120" v="123" actId="20577"/>
        <pc:sldMkLst>
          <pc:docMk/>
          <pc:sldMk cId="1800963887" sldId="274"/>
        </pc:sldMkLst>
        <pc:spChg chg="mod">
          <ac:chgData name="Elspeth Nicholson" userId="6b1a43ef-689f-4745-9338-4a1aac5085ff" providerId="ADAL" clId="{44D97949-53B3-4A5A-87BD-81B84A37AECF}" dt="2026-10-26T14:16:47.451" v="0" actId="26606"/>
          <ac:spMkLst>
            <pc:docMk/>
            <pc:sldMk cId="1800963887" sldId="274"/>
            <ac:spMk id="2" creationId="{5F911F17-79B7-FF42-B70A-9F98C74C701F}"/>
          </ac:spMkLst>
        </pc:spChg>
        <pc:spChg chg="mod">
          <ac:chgData name="Elspeth Nicholson" userId="6b1a43ef-689f-4745-9338-4a1aac5085ff" providerId="ADAL" clId="{44D97949-53B3-4A5A-87BD-81B84A37AECF}" dt="2026-10-26T14:17:58.576" v="25" actId="20577"/>
          <ac:spMkLst>
            <pc:docMk/>
            <pc:sldMk cId="1800963887" sldId="274"/>
            <ac:spMk id="3" creationId="{FD6404E4-FFAF-FBE8-0978-F49904996839}"/>
          </ac:spMkLst>
        </pc:spChg>
        <pc:spChg chg="mod">
          <ac:chgData name="Elspeth Nicholson" userId="6b1a43ef-689f-4745-9338-4a1aac5085ff" providerId="ADAL" clId="{44D97949-53B3-4A5A-87BD-81B84A37AECF}" dt="2026-10-26T14:17:42.267" v="15" actId="20577"/>
          <ac:spMkLst>
            <pc:docMk/>
            <pc:sldMk cId="1800963887" sldId="274"/>
            <ac:spMk id="4" creationId="{61A06E24-FB15-72D9-4EFA-4C52C2D7EB00}"/>
          </ac:spMkLst>
        </pc:spChg>
        <pc:spChg chg="del mod">
          <ac:chgData name="Elspeth Nicholson" userId="6b1a43ef-689f-4745-9338-4a1aac5085ff" providerId="ADAL" clId="{44D97949-53B3-4A5A-87BD-81B84A37AECF}" dt="2026-10-26T14:19:22.737" v="38" actId="478"/>
          <ac:spMkLst>
            <pc:docMk/>
            <pc:sldMk cId="1800963887" sldId="274"/>
            <ac:spMk id="5" creationId="{C4DA5D51-45D4-D5AA-E6B2-4E74AF894F3C}"/>
          </ac:spMkLst>
        </pc:spChg>
      </pc:sldChg>
      <pc:sldChg chg="delSp modSp mod setBg modClrScheme chgLayout modNotes modNotesTx">
        <pc:chgData name="Elspeth Nicholson" userId="6b1a43ef-689f-4745-9338-4a1aac5085ff" providerId="ADAL" clId="{44D97949-53B3-4A5A-87BD-81B84A37AECF}" dt="2026-10-26T16:16:26.859" v="221" actId="20577"/>
        <pc:sldMkLst>
          <pc:docMk/>
          <pc:sldMk cId="4291688778" sldId="275"/>
        </pc:sldMkLst>
        <pc:spChg chg="mod">
          <ac:chgData name="Elspeth Nicholson" userId="6b1a43ef-689f-4745-9338-4a1aac5085ff" providerId="ADAL" clId="{44D97949-53B3-4A5A-87BD-81B84A37AECF}" dt="2026-10-26T14:16:47.451" v="0" actId="26606"/>
          <ac:spMkLst>
            <pc:docMk/>
            <pc:sldMk cId="4291688778" sldId="275"/>
            <ac:spMk id="2" creationId="{264E4252-9687-5C48-80BC-E4882BFC235A}"/>
          </ac:spMkLst>
        </pc:spChg>
        <pc:spChg chg="mod">
          <ac:chgData name="Elspeth Nicholson" userId="6b1a43ef-689f-4745-9338-4a1aac5085ff" providerId="ADAL" clId="{44D97949-53B3-4A5A-87BD-81B84A37AECF}" dt="2026-10-26T16:16:26.859" v="221" actId="20577"/>
          <ac:spMkLst>
            <pc:docMk/>
            <pc:sldMk cId="4291688778" sldId="275"/>
            <ac:spMk id="3" creationId="{A7BE0343-9B11-F2FB-9E21-B84154921DE8}"/>
          </ac:spMkLst>
        </pc:spChg>
        <pc:spChg chg="del mod">
          <ac:chgData name="Elspeth Nicholson" userId="6b1a43ef-689f-4745-9338-4a1aac5085ff" providerId="ADAL" clId="{44D97949-53B3-4A5A-87BD-81B84A37AECF}" dt="2026-10-26T14:19:25.574" v="39" actId="478"/>
          <ac:spMkLst>
            <pc:docMk/>
            <pc:sldMk cId="4291688778" sldId="275"/>
            <ac:spMk id="4" creationId="{7D1ABE8F-3E3A-73D5-0E26-2BBA7DFD7208}"/>
          </ac:spMkLst>
        </pc:spChg>
      </pc:sldChg>
      <pc:sldChg chg="delSp modSp mod setBg modClrScheme chgLayout modNotes modNotesTx">
        <pc:chgData name="Elspeth Nicholson" userId="6b1a43ef-689f-4745-9338-4a1aac5085ff" providerId="ADAL" clId="{44D97949-53B3-4A5A-87BD-81B84A37AECF}" dt="2026-10-26T14:22:46.764" v="136" actId="20577"/>
        <pc:sldMkLst>
          <pc:docMk/>
          <pc:sldMk cId="3956742699" sldId="276"/>
        </pc:sldMkLst>
        <pc:spChg chg="mod">
          <ac:chgData name="Elspeth Nicholson" userId="6b1a43ef-689f-4745-9338-4a1aac5085ff" providerId="ADAL" clId="{44D97949-53B3-4A5A-87BD-81B84A37AECF}" dt="2026-10-26T14:16:47.451" v="0" actId="26606"/>
          <ac:spMkLst>
            <pc:docMk/>
            <pc:sldMk cId="3956742699" sldId="276"/>
            <ac:spMk id="2" creationId="{D5C19C20-B1D6-8A3C-237A-ED41270CD8A0}"/>
          </ac:spMkLst>
        </pc:spChg>
        <pc:spChg chg="mod">
          <ac:chgData name="Elspeth Nicholson" userId="6b1a43ef-689f-4745-9338-4a1aac5085ff" providerId="ADAL" clId="{44D97949-53B3-4A5A-87BD-81B84A37AECF}" dt="2026-10-26T14:17:39.685" v="5" actId="26606"/>
          <ac:spMkLst>
            <pc:docMk/>
            <pc:sldMk cId="3956742699" sldId="276"/>
            <ac:spMk id="3" creationId="{B2B5DB30-2C63-47D5-FC3A-83202D0594FF}"/>
          </ac:spMkLst>
        </pc:spChg>
        <pc:spChg chg="del mod">
          <ac:chgData name="Elspeth Nicholson" userId="6b1a43ef-689f-4745-9338-4a1aac5085ff" providerId="ADAL" clId="{44D97949-53B3-4A5A-87BD-81B84A37AECF}" dt="2026-10-26T14:20:04.235" v="51" actId="478"/>
          <ac:spMkLst>
            <pc:docMk/>
            <pc:sldMk cId="3956742699" sldId="276"/>
            <ac:spMk id="4" creationId="{3111A402-82FF-E28C-2B6F-B77D29C284E5}"/>
          </ac:spMkLst>
        </pc:spChg>
      </pc:sldChg>
      <pc:sldChg chg="delSp modSp mod setBg modClrScheme chgLayout modNotes modNotesTx">
        <pc:chgData name="Elspeth Nicholson" userId="6b1a43ef-689f-4745-9338-4a1aac5085ff" providerId="ADAL" clId="{44D97949-53B3-4A5A-87BD-81B84A37AECF}" dt="2026-10-26T14:22:48.146" v="137" actId="20577"/>
        <pc:sldMkLst>
          <pc:docMk/>
          <pc:sldMk cId="664544346" sldId="277"/>
        </pc:sldMkLst>
        <pc:spChg chg="mod">
          <ac:chgData name="Elspeth Nicholson" userId="6b1a43ef-689f-4745-9338-4a1aac5085ff" providerId="ADAL" clId="{44D97949-53B3-4A5A-87BD-81B84A37AECF}" dt="2026-10-26T14:16:47.451" v="0" actId="26606"/>
          <ac:spMkLst>
            <pc:docMk/>
            <pc:sldMk cId="664544346" sldId="277"/>
            <ac:spMk id="2" creationId="{E695C7D1-4338-5D9C-D310-41A8198AD346}"/>
          </ac:spMkLst>
        </pc:spChg>
        <pc:spChg chg="del mod">
          <ac:chgData name="Elspeth Nicholson" userId="6b1a43ef-689f-4745-9338-4a1aac5085ff" providerId="ADAL" clId="{44D97949-53B3-4A5A-87BD-81B84A37AECF}" dt="2026-10-26T14:20:05.974" v="52" actId="478"/>
          <ac:spMkLst>
            <pc:docMk/>
            <pc:sldMk cId="664544346" sldId="277"/>
            <ac:spMk id="3" creationId="{66EB344F-9F6A-A67E-7875-B364F9018990}"/>
          </ac:spMkLst>
        </pc:spChg>
        <pc:spChg chg="mod">
          <ac:chgData name="Elspeth Nicholson" userId="6b1a43ef-689f-4745-9338-4a1aac5085ff" providerId="ADAL" clId="{44D97949-53B3-4A5A-87BD-81B84A37AECF}" dt="2026-10-26T14:17:39.685" v="5" actId="26606"/>
          <ac:spMkLst>
            <pc:docMk/>
            <pc:sldMk cId="664544346" sldId="277"/>
            <ac:spMk id="6" creationId="{6F59C1C2-F505-3663-55B9-D5D705793AF8}"/>
          </ac:spMkLst>
        </pc:spChg>
        <pc:graphicFrameChg chg="mod modGraphic">
          <ac:chgData name="Elspeth Nicholson" userId="6b1a43ef-689f-4745-9338-4a1aac5085ff" providerId="ADAL" clId="{44D97949-53B3-4A5A-87BD-81B84A37AECF}" dt="2026-10-26T14:17:39.685" v="5" actId="26606"/>
          <ac:graphicFrameMkLst>
            <pc:docMk/>
            <pc:sldMk cId="664544346" sldId="277"/>
            <ac:graphicFrameMk id="4" creationId="{7A56D830-53C1-4E49-D805-323F89EEB936}"/>
          </ac:graphicFrameMkLst>
        </pc:graphicFrameChg>
      </pc:sldChg>
      <pc:sldChg chg="delSp modSp mod setBg modClrScheme chgLayout modNotes modNotesTx">
        <pc:chgData name="Elspeth Nicholson" userId="6b1a43ef-689f-4745-9338-4a1aac5085ff" providerId="ADAL" clId="{44D97949-53B3-4A5A-87BD-81B84A37AECF}" dt="2026-10-26T14:22:56.070" v="141" actId="20577"/>
        <pc:sldMkLst>
          <pc:docMk/>
          <pc:sldMk cId="2647818714" sldId="278"/>
        </pc:sldMkLst>
        <pc:spChg chg="mod">
          <ac:chgData name="Elspeth Nicholson" userId="6b1a43ef-689f-4745-9338-4a1aac5085ff" providerId="ADAL" clId="{44D97949-53B3-4A5A-87BD-81B84A37AECF}" dt="2026-10-26T14:16:47.451" v="0" actId="26606"/>
          <ac:spMkLst>
            <pc:docMk/>
            <pc:sldMk cId="2647818714" sldId="278"/>
            <ac:spMk id="2" creationId="{DD17D4FC-6DBD-9391-3BEC-A1D8EFA2AB01}"/>
          </ac:spMkLst>
        </pc:spChg>
        <pc:spChg chg="del mod">
          <ac:chgData name="Elspeth Nicholson" userId="6b1a43ef-689f-4745-9338-4a1aac5085ff" providerId="ADAL" clId="{44D97949-53B3-4A5A-87BD-81B84A37AECF}" dt="2026-10-26T14:20:19.460" v="56" actId="478"/>
          <ac:spMkLst>
            <pc:docMk/>
            <pc:sldMk cId="2647818714" sldId="278"/>
            <ac:spMk id="4" creationId="{CB8B7BB4-D69A-634B-FB96-598EA6F04A36}"/>
          </ac:spMkLst>
        </pc:spChg>
        <pc:spChg chg="mod">
          <ac:chgData name="Elspeth Nicholson" userId="6b1a43ef-689f-4745-9338-4a1aac5085ff" providerId="ADAL" clId="{44D97949-53B3-4A5A-87BD-81B84A37AECF}" dt="2026-10-26T14:17:39.685" v="5" actId="26606"/>
          <ac:spMkLst>
            <pc:docMk/>
            <pc:sldMk cId="2647818714" sldId="278"/>
            <ac:spMk id="6" creationId="{90457497-E09F-60F7-F675-15754CA55A4D}"/>
          </ac:spMkLst>
        </pc:spChg>
        <pc:graphicFrameChg chg="mod modGraphic">
          <ac:chgData name="Elspeth Nicholson" userId="6b1a43ef-689f-4745-9338-4a1aac5085ff" providerId="ADAL" clId="{44D97949-53B3-4A5A-87BD-81B84A37AECF}" dt="2026-10-26T14:17:39.685" v="5" actId="26606"/>
          <ac:graphicFrameMkLst>
            <pc:docMk/>
            <pc:sldMk cId="2647818714" sldId="278"/>
            <ac:graphicFrameMk id="3" creationId="{4E4DA733-60A7-7FEF-8017-FEC220D3256B}"/>
          </ac:graphicFrameMkLst>
        </pc:graphicFrameChg>
      </pc:sldChg>
      <pc:sldChg chg="delSp modSp mod setBg modClrScheme chgLayout modNotes modNotesTx">
        <pc:chgData name="Elspeth Nicholson" userId="6b1a43ef-689f-4745-9338-4a1aac5085ff" providerId="ADAL" clId="{44D97949-53B3-4A5A-87BD-81B84A37AECF}" dt="2026-10-26T14:22:57.531" v="142" actId="20577"/>
        <pc:sldMkLst>
          <pc:docMk/>
          <pc:sldMk cId="3949443702" sldId="279"/>
        </pc:sldMkLst>
        <pc:spChg chg="mod">
          <ac:chgData name="Elspeth Nicholson" userId="6b1a43ef-689f-4745-9338-4a1aac5085ff" providerId="ADAL" clId="{44D97949-53B3-4A5A-87BD-81B84A37AECF}" dt="2026-10-26T14:16:47.451" v="0" actId="26606"/>
          <ac:spMkLst>
            <pc:docMk/>
            <pc:sldMk cId="3949443702" sldId="279"/>
            <ac:spMk id="2" creationId="{57287816-6692-1B71-8D30-A00830F92D4E}"/>
          </ac:spMkLst>
        </pc:spChg>
        <pc:spChg chg="del mod">
          <ac:chgData name="Elspeth Nicholson" userId="6b1a43ef-689f-4745-9338-4a1aac5085ff" providerId="ADAL" clId="{44D97949-53B3-4A5A-87BD-81B84A37AECF}" dt="2026-10-26T14:20:22.553" v="57" actId="478"/>
          <ac:spMkLst>
            <pc:docMk/>
            <pc:sldMk cId="3949443702" sldId="279"/>
            <ac:spMk id="3" creationId="{28BF20DA-E05E-488B-4369-A5B2A6068712}"/>
          </ac:spMkLst>
        </pc:spChg>
        <pc:spChg chg="mod">
          <ac:chgData name="Elspeth Nicholson" userId="6b1a43ef-689f-4745-9338-4a1aac5085ff" providerId="ADAL" clId="{44D97949-53B3-4A5A-87BD-81B84A37AECF}" dt="2026-10-26T14:17:39.685" v="5" actId="26606"/>
          <ac:spMkLst>
            <pc:docMk/>
            <pc:sldMk cId="3949443702" sldId="279"/>
            <ac:spMk id="6" creationId="{17197889-3711-C0BD-6EB1-1A8DE1D7C1AC}"/>
          </ac:spMkLst>
        </pc:spChg>
        <pc:graphicFrameChg chg="mod modGraphic">
          <ac:chgData name="Elspeth Nicholson" userId="6b1a43ef-689f-4745-9338-4a1aac5085ff" providerId="ADAL" clId="{44D97949-53B3-4A5A-87BD-81B84A37AECF}" dt="2026-10-26T14:17:39.685" v="5" actId="26606"/>
          <ac:graphicFrameMkLst>
            <pc:docMk/>
            <pc:sldMk cId="3949443702" sldId="279"/>
            <ac:graphicFrameMk id="4" creationId="{ADD3F902-0E86-3C40-F116-AC2C822985F4}"/>
          </ac:graphicFrameMkLst>
        </pc:graphicFrameChg>
      </pc:sldChg>
      <pc:sldChg chg="delSp modSp mod setBg modClrScheme chgLayout modNotes modNotesTx">
        <pc:chgData name="Elspeth Nicholson" userId="6b1a43ef-689f-4745-9338-4a1aac5085ff" providerId="ADAL" clId="{44D97949-53B3-4A5A-87BD-81B84A37AECF}" dt="2026-10-26T14:22:59.571" v="143" actId="20577"/>
        <pc:sldMkLst>
          <pc:docMk/>
          <pc:sldMk cId="359175688" sldId="280"/>
        </pc:sldMkLst>
        <pc:spChg chg="mod">
          <ac:chgData name="Elspeth Nicholson" userId="6b1a43ef-689f-4745-9338-4a1aac5085ff" providerId="ADAL" clId="{44D97949-53B3-4A5A-87BD-81B84A37AECF}" dt="2026-10-26T14:16:47.451" v="0" actId="26606"/>
          <ac:spMkLst>
            <pc:docMk/>
            <pc:sldMk cId="359175688" sldId="280"/>
            <ac:spMk id="2" creationId="{CE5AE221-66DD-7614-DE31-42BDD24AE0D0}"/>
          </ac:spMkLst>
        </pc:spChg>
        <pc:spChg chg="del mod">
          <ac:chgData name="Elspeth Nicholson" userId="6b1a43ef-689f-4745-9338-4a1aac5085ff" providerId="ADAL" clId="{44D97949-53B3-4A5A-87BD-81B84A37AECF}" dt="2026-10-26T14:20:24.825" v="58" actId="478"/>
          <ac:spMkLst>
            <pc:docMk/>
            <pc:sldMk cId="359175688" sldId="280"/>
            <ac:spMk id="4" creationId="{E724C4B3-81E3-3232-118E-DB7C698C4C41}"/>
          </ac:spMkLst>
        </pc:spChg>
        <pc:spChg chg="mod">
          <ac:chgData name="Elspeth Nicholson" userId="6b1a43ef-689f-4745-9338-4a1aac5085ff" providerId="ADAL" clId="{44D97949-53B3-4A5A-87BD-81B84A37AECF}" dt="2026-10-26T14:17:39.685" v="5" actId="26606"/>
          <ac:spMkLst>
            <pc:docMk/>
            <pc:sldMk cId="359175688" sldId="280"/>
            <ac:spMk id="6" creationId="{8EEC8FE5-50AC-D2D5-ADD4-2415D37202FC}"/>
          </ac:spMkLst>
        </pc:spChg>
        <pc:graphicFrameChg chg="mod modGraphic">
          <ac:chgData name="Elspeth Nicholson" userId="6b1a43ef-689f-4745-9338-4a1aac5085ff" providerId="ADAL" clId="{44D97949-53B3-4A5A-87BD-81B84A37AECF}" dt="2026-10-26T14:17:39.685" v="5" actId="26606"/>
          <ac:graphicFrameMkLst>
            <pc:docMk/>
            <pc:sldMk cId="359175688" sldId="280"/>
            <ac:graphicFrameMk id="3" creationId="{1D3DF330-075B-0D48-E933-12E033A5EA7F}"/>
          </ac:graphicFrameMkLst>
        </pc:graphicFrameChg>
      </pc:sldChg>
      <pc:sldChg chg="delSp modSp mod setBg modClrScheme chgLayout modNotes modNotesTx">
        <pc:chgData name="Elspeth Nicholson" userId="6b1a43ef-689f-4745-9338-4a1aac5085ff" providerId="ADAL" clId="{44D97949-53B3-4A5A-87BD-81B84A37AECF}" dt="2026-10-26T14:23:01.058" v="144" actId="20577"/>
        <pc:sldMkLst>
          <pc:docMk/>
          <pc:sldMk cId="3511159337" sldId="281"/>
        </pc:sldMkLst>
        <pc:spChg chg="mod">
          <ac:chgData name="Elspeth Nicholson" userId="6b1a43ef-689f-4745-9338-4a1aac5085ff" providerId="ADAL" clId="{44D97949-53B3-4A5A-87BD-81B84A37AECF}" dt="2026-10-26T14:16:47.451" v="0" actId="26606"/>
          <ac:spMkLst>
            <pc:docMk/>
            <pc:sldMk cId="3511159337" sldId="281"/>
            <ac:spMk id="2" creationId="{B02DC0D2-FE77-04EF-00D9-7111C94C6B9A}"/>
          </ac:spMkLst>
        </pc:spChg>
        <pc:spChg chg="del mod">
          <ac:chgData name="Elspeth Nicholson" userId="6b1a43ef-689f-4745-9338-4a1aac5085ff" providerId="ADAL" clId="{44D97949-53B3-4A5A-87BD-81B84A37AECF}" dt="2026-10-26T14:20:26.357" v="59" actId="478"/>
          <ac:spMkLst>
            <pc:docMk/>
            <pc:sldMk cId="3511159337" sldId="281"/>
            <ac:spMk id="3" creationId="{E1FFA932-ACBA-C2CE-255B-3EE64B329506}"/>
          </ac:spMkLst>
        </pc:spChg>
        <pc:spChg chg="mod">
          <ac:chgData name="Elspeth Nicholson" userId="6b1a43ef-689f-4745-9338-4a1aac5085ff" providerId="ADAL" clId="{44D97949-53B3-4A5A-87BD-81B84A37AECF}" dt="2026-10-26T14:17:39.685" v="5" actId="26606"/>
          <ac:spMkLst>
            <pc:docMk/>
            <pc:sldMk cId="3511159337" sldId="281"/>
            <ac:spMk id="6" creationId="{4DF24BBC-9D28-ED70-D572-D0E0300D0FA5}"/>
          </ac:spMkLst>
        </pc:spChg>
        <pc:graphicFrameChg chg="mod modGraphic">
          <ac:chgData name="Elspeth Nicholson" userId="6b1a43ef-689f-4745-9338-4a1aac5085ff" providerId="ADAL" clId="{44D97949-53B3-4A5A-87BD-81B84A37AECF}" dt="2026-10-26T14:17:39.685" v="5" actId="26606"/>
          <ac:graphicFrameMkLst>
            <pc:docMk/>
            <pc:sldMk cId="3511159337" sldId="281"/>
            <ac:graphicFrameMk id="4" creationId="{5867B82E-8C89-8E7D-36EF-503A89BA16DE}"/>
          </ac:graphicFrameMkLst>
        </pc:graphicFrameChg>
      </pc:sldChg>
      <pc:sldChg chg="delSp modSp mod setBg modClrScheme chgLayout modNotes modNotesTx">
        <pc:chgData name="Elspeth Nicholson" userId="6b1a43ef-689f-4745-9338-4a1aac5085ff" providerId="ADAL" clId="{44D97949-53B3-4A5A-87BD-81B84A37AECF}" dt="2026-10-26T14:22:54.007" v="140" actId="20577"/>
        <pc:sldMkLst>
          <pc:docMk/>
          <pc:sldMk cId="3532361063" sldId="282"/>
        </pc:sldMkLst>
        <pc:spChg chg="mod">
          <ac:chgData name="Elspeth Nicholson" userId="6b1a43ef-689f-4745-9338-4a1aac5085ff" providerId="ADAL" clId="{44D97949-53B3-4A5A-87BD-81B84A37AECF}" dt="2026-10-26T14:16:47.451" v="0" actId="26606"/>
          <ac:spMkLst>
            <pc:docMk/>
            <pc:sldMk cId="3532361063" sldId="282"/>
            <ac:spMk id="2" creationId="{E610A583-9F09-F7A2-5788-75C35FB675C5}"/>
          </ac:spMkLst>
        </pc:spChg>
        <pc:spChg chg="del mod">
          <ac:chgData name="Elspeth Nicholson" userId="6b1a43ef-689f-4745-9338-4a1aac5085ff" providerId="ADAL" clId="{44D97949-53B3-4A5A-87BD-81B84A37AECF}" dt="2026-10-26T14:20:15.458" v="55" actId="478"/>
          <ac:spMkLst>
            <pc:docMk/>
            <pc:sldMk cId="3532361063" sldId="282"/>
            <ac:spMk id="3" creationId="{AAD3A2F3-BF42-8EC0-8745-6218EB133AF8}"/>
          </ac:spMkLst>
        </pc:spChg>
        <pc:spChg chg="mod">
          <ac:chgData name="Elspeth Nicholson" userId="6b1a43ef-689f-4745-9338-4a1aac5085ff" providerId="ADAL" clId="{44D97949-53B3-4A5A-87BD-81B84A37AECF}" dt="2026-10-26T14:17:39.685" v="5" actId="26606"/>
          <ac:spMkLst>
            <pc:docMk/>
            <pc:sldMk cId="3532361063" sldId="282"/>
            <ac:spMk id="6" creationId="{57E9807B-46D3-5730-B0B7-15A2ADA1383F}"/>
          </ac:spMkLst>
        </pc:spChg>
        <pc:graphicFrameChg chg="mod modGraphic">
          <ac:chgData name="Elspeth Nicholson" userId="6b1a43ef-689f-4745-9338-4a1aac5085ff" providerId="ADAL" clId="{44D97949-53B3-4A5A-87BD-81B84A37AECF}" dt="2026-10-26T14:17:39.685" v="5" actId="26606"/>
          <ac:graphicFrameMkLst>
            <pc:docMk/>
            <pc:sldMk cId="3532361063" sldId="282"/>
            <ac:graphicFrameMk id="4" creationId="{0E7CBF5F-F3E4-7011-BD68-38315A9CC7E3}"/>
          </ac:graphicFrameMkLst>
        </pc:graphicFrameChg>
      </pc:sldChg>
      <pc:sldChg chg="delSp modSp mod setBg modClrScheme chgLayout modNotes modNotesTx">
        <pc:chgData name="Elspeth Nicholson" userId="6b1a43ef-689f-4745-9338-4a1aac5085ff" providerId="ADAL" clId="{44D97949-53B3-4A5A-87BD-81B84A37AECF}" dt="2026-10-26T14:22:49.813" v="138" actId="20577"/>
        <pc:sldMkLst>
          <pc:docMk/>
          <pc:sldMk cId="2958152619" sldId="283"/>
        </pc:sldMkLst>
        <pc:spChg chg="mod">
          <ac:chgData name="Elspeth Nicholson" userId="6b1a43ef-689f-4745-9338-4a1aac5085ff" providerId="ADAL" clId="{44D97949-53B3-4A5A-87BD-81B84A37AECF}" dt="2026-10-26T14:16:47.451" v="0" actId="26606"/>
          <ac:spMkLst>
            <pc:docMk/>
            <pc:sldMk cId="2958152619" sldId="283"/>
            <ac:spMk id="2" creationId="{0638B3DD-5D83-8BA2-22AE-75FA094D3ACB}"/>
          </ac:spMkLst>
        </pc:spChg>
        <pc:spChg chg="del mod">
          <ac:chgData name="Elspeth Nicholson" userId="6b1a43ef-689f-4745-9338-4a1aac5085ff" providerId="ADAL" clId="{44D97949-53B3-4A5A-87BD-81B84A37AECF}" dt="2026-10-26T14:20:07.729" v="53" actId="478"/>
          <ac:spMkLst>
            <pc:docMk/>
            <pc:sldMk cId="2958152619" sldId="283"/>
            <ac:spMk id="3" creationId="{6075A73E-1E3A-3E33-3A41-D43502CC0296}"/>
          </ac:spMkLst>
        </pc:spChg>
        <pc:spChg chg="mod">
          <ac:chgData name="Elspeth Nicholson" userId="6b1a43ef-689f-4745-9338-4a1aac5085ff" providerId="ADAL" clId="{44D97949-53B3-4A5A-87BD-81B84A37AECF}" dt="2026-10-26T14:17:39.685" v="5" actId="26606"/>
          <ac:spMkLst>
            <pc:docMk/>
            <pc:sldMk cId="2958152619" sldId="283"/>
            <ac:spMk id="6" creationId="{38E6BFD6-E2F5-65CC-D5FC-BF8BED6AEED2}"/>
          </ac:spMkLst>
        </pc:spChg>
        <pc:graphicFrameChg chg="mod modGraphic">
          <ac:chgData name="Elspeth Nicholson" userId="6b1a43ef-689f-4745-9338-4a1aac5085ff" providerId="ADAL" clId="{44D97949-53B3-4A5A-87BD-81B84A37AECF}" dt="2026-10-26T14:17:39.685" v="5" actId="26606"/>
          <ac:graphicFrameMkLst>
            <pc:docMk/>
            <pc:sldMk cId="2958152619" sldId="283"/>
            <ac:graphicFrameMk id="4" creationId="{7FCFDD66-5C4B-7EAB-AB07-B5F571A982B0}"/>
          </ac:graphicFrameMkLst>
        </pc:graphicFrameChg>
      </pc:sldChg>
      <pc:sldChg chg="delSp modSp mod setBg modClrScheme chgLayout modNotes modNotesTx">
        <pc:chgData name="Elspeth Nicholson" userId="6b1a43ef-689f-4745-9338-4a1aac5085ff" providerId="ADAL" clId="{44D97949-53B3-4A5A-87BD-81B84A37AECF}" dt="2026-10-26T14:22:52.389" v="139" actId="20577"/>
        <pc:sldMkLst>
          <pc:docMk/>
          <pc:sldMk cId="115055824" sldId="284"/>
        </pc:sldMkLst>
        <pc:spChg chg="mod">
          <ac:chgData name="Elspeth Nicholson" userId="6b1a43ef-689f-4745-9338-4a1aac5085ff" providerId="ADAL" clId="{44D97949-53B3-4A5A-87BD-81B84A37AECF}" dt="2026-10-26T14:16:47.451" v="0" actId="26606"/>
          <ac:spMkLst>
            <pc:docMk/>
            <pc:sldMk cId="115055824" sldId="284"/>
            <ac:spMk id="2" creationId="{555DB9BF-FA6F-90B5-84D2-DDE5FECD7CE8}"/>
          </ac:spMkLst>
        </pc:spChg>
        <pc:spChg chg="del mod">
          <ac:chgData name="Elspeth Nicholson" userId="6b1a43ef-689f-4745-9338-4a1aac5085ff" providerId="ADAL" clId="{44D97949-53B3-4A5A-87BD-81B84A37AECF}" dt="2026-10-26T14:20:12.417" v="54" actId="478"/>
          <ac:spMkLst>
            <pc:docMk/>
            <pc:sldMk cId="115055824" sldId="284"/>
            <ac:spMk id="3" creationId="{284A6464-822C-D135-2875-48BBAF0A8B07}"/>
          </ac:spMkLst>
        </pc:spChg>
        <pc:spChg chg="mod">
          <ac:chgData name="Elspeth Nicholson" userId="6b1a43ef-689f-4745-9338-4a1aac5085ff" providerId="ADAL" clId="{44D97949-53B3-4A5A-87BD-81B84A37AECF}" dt="2026-10-26T14:17:39.685" v="5" actId="26606"/>
          <ac:spMkLst>
            <pc:docMk/>
            <pc:sldMk cId="115055824" sldId="284"/>
            <ac:spMk id="6" creationId="{4E5B3F1D-9F0F-BB2B-D98C-12E352ECBA6E}"/>
          </ac:spMkLst>
        </pc:spChg>
        <pc:graphicFrameChg chg="mod modGraphic">
          <ac:chgData name="Elspeth Nicholson" userId="6b1a43ef-689f-4745-9338-4a1aac5085ff" providerId="ADAL" clId="{44D97949-53B3-4A5A-87BD-81B84A37AECF}" dt="2026-10-26T14:17:39.685" v="5" actId="26606"/>
          <ac:graphicFrameMkLst>
            <pc:docMk/>
            <pc:sldMk cId="115055824" sldId="284"/>
            <ac:graphicFrameMk id="4" creationId="{D5E5BC5D-4115-8E9C-6320-D1A72A52264E}"/>
          </ac:graphicFrameMkLst>
        </pc:graphicFrameChg>
      </pc:sldChg>
      <pc:sldChg chg="delSp modSp mod modClrScheme chgLayout modNotes modNotesTx">
        <pc:chgData name="Elspeth Nicholson" userId="6b1a43ef-689f-4745-9338-4a1aac5085ff" providerId="ADAL" clId="{44D97949-53B3-4A5A-87BD-81B84A37AECF}" dt="2026-10-26T14:22:12.237" v="118" actId="20577"/>
        <pc:sldMkLst>
          <pc:docMk/>
          <pc:sldMk cId="3403026786" sldId="285"/>
        </pc:sldMkLst>
        <pc:spChg chg="mod">
          <ac:chgData name="Elspeth Nicholson" userId="6b1a43ef-689f-4745-9338-4a1aac5085ff" providerId="ADAL" clId="{44D97949-53B3-4A5A-87BD-81B84A37AECF}" dt="2026-10-26T14:16:47.451" v="0" actId="26606"/>
          <ac:spMkLst>
            <pc:docMk/>
            <pc:sldMk cId="3403026786" sldId="285"/>
            <ac:spMk id="2" creationId="{0A76E4DD-F511-E95F-296F-81339C37BBFF}"/>
          </ac:spMkLst>
        </pc:spChg>
        <pc:spChg chg="del mod">
          <ac:chgData name="Elspeth Nicholson" userId="6b1a43ef-689f-4745-9338-4a1aac5085ff" providerId="ADAL" clId="{44D97949-53B3-4A5A-87BD-81B84A37AECF}" dt="2026-10-26T14:19:08.322" v="31" actId="478"/>
          <ac:spMkLst>
            <pc:docMk/>
            <pc:sldMk cId="3403026786" sldId="285"/>
            <ac:spMk id="4" creationId="{160E14A4-57F6-A231-6555-C375792B5E21}"/>
          </ac:spMkLst>
        </pc:spChg>
        <pc:graphicFrameChg chg="mod modGraphic">
          <ac:chgData name="Elspeth Nicholson" userId="6b1a43ef-689f-4745-9338-4a1aac5085ff" providerId="ADAL" clId="{44D97949-53B3-4A5A-87BD-81B84A37AECF}" dt="2026-10-26T14:17:39.685" v="5" actId="26606"/>
          <ac:graphicFrameMkLst>
            <pc:docMk/>
            <pc:sldMk cId="3403026786" sldId="285"/>
            <ac:graphicFrameMk id="7" creationId="{5628066C-1C0F-C77A-BD70-10F54780490B}"/>
          </ac:graphicFrameMkLst>
        </pc:graphicFrameChg>
      </pc:sldChg>
      <pc:sldMasterChg chg="del delSldLayout">
        <pc:chgData name="Elspeth Nicholson" userId="6b1a43ef-689f-4745-9338-4a1aac5085ff" providerId="ADAL" clId="{44D97949-53B3-4A5A-87BD-81B84A37AECF}" dt="2026-10-26T14:16:47.451" v="0" actId="26606"/>
        <pc:sldMasterMkLst>
          <pc:docMk/>
          <pc:sldMasterMk cId="4112271860" sldId="2147483648"/>
        </pc:sldMasterMkLst>
        <pc:sldLayoutChg chg="del">
          <pc:chgData name="Elspeth Nicholson" userId="6b1a43ef-689f-4745-9338-4a1aac5085ff" providerId="ADAL" clId="{44D97949-53B3-4A5A-87BD-81B84A37AECF}" dt="2026-10-26T14:16:47.451" v="0" actId="26606"/>
          <pc:sldLayoutMkLst>
            <pc:docMk/>
            <pc:sldMasterMk cId="4112271860" sldId="2147483648"/>
            <pc:sldLayoutMk cId="547633984" sldId="2147483649"/>
          </pc:sldLayoutMkLst>
        </pc:sldLayoutChg>
        <pc:sldLayoutChg chg="del">
          <pc:chgData name="Elspeth Nicholson" userId="6b1a43ef-689f-4745-9338-4a1aac5085ff" providerId="ADAL" clId="{44D97949-53B3-4A5A-87BD-81B84A37AECF}" dt="2026-10-26T14:16:47.451" v="0" actId="26606"/>
          <pc:sldLayoutMkLst>
            <pc:docMk/>
            <pc:sldMasterMk cId="4112271860" sldId="2147483648"/>
            <pc:sldLayoutMk cId="705792401" sldId="2147483650"/>
          </pc:sldLayoutMkLst>
        </pc:sldLayoutChg>
        <pc:sldLayoutChg chg="del">
          <pc:chgData name="Elspeth Nicholson" userId="6b1a43ef-689f-4745-9338-4a1aac5085ff" providerId="ADAL" clId="{44D97949-53B3-4A5A-87BD-81B84A37AECF}" dt="2026-10-26T14:16:47.451" v="0" actId="26606"/>
          <pc:sldLayoutMkLst>
            <pc:docMk/>
            <pc:sldMasterMk cId="4112271860" sldId="2147483648"/>
            <pc:sldLayoutMk cId="1428411955" sldId="2147483651"/>
          </pc:sldLayoutMkLst>
        </pc:sldLayoutChg>
        <pc:sldLayoutChg chg="del">
          <pc:chgData name="Elspeth Nicholson" userId="6b1a43ef-689f-4745-9338-4a1aac5085ff" providerId="ADAL" clId="{44D97949-53B3-4A5A-87BD-81B84A37AECF}" dt="2026-10-26T14:16:47.451" v="0" actId="26606"/>
          <pc:sldLayoutMkLst>
            <pc:docMk/>
            <pc:sldMasterMk cId="4112271860" sldId="2147483648"/>
            <pc:sldLayoutMk cId="715044850" sldId="2147483652"/>
          </pc:sldLayoutMkLst>
        </pc:sldLayoutChg>
        <pc:sldLayoutChg chg="del">
          <pc:chgData name="Elspeth Nicholson" userId="6b1a43ef-689f-4745-9338-4a1aac5085ff" providerId="ADAL" clId="{44D97949-53B3-4A5A-87BD-81B84A37AECF}" dt="2026-10-26T14:16:47.451" v="0" actId="26606"/>
          <pc:sldLayoutMkLst>
            <pc:docMk/>
            <pc:sldMasterMk cId="4112271860" sldId="2147483648"/>
            <pc:sldLayoutMk cId="857644003" sldId="2147483653"/>
          </pc:sldLayoutMkLst>
        </pc:sldLayoutChg>
        <pc:sldLayoutChg chg="del">
          <pc:chgData name="Elspeth Nicholson" userId="6b1a43ef-689f-4745-9338-4a1aac5085ff" providerId="ADAL" clId="{44D97949-53B3-4A5A-87BD-81B84A37AECF}" dt="2026-10-26T14:16:47.451" v="0" actId="26606"/>
          <pc:sldLayoutMkLst>
            <pc:docMk/>
            <pc:sldMasterMk cId="4112271860" sldId="2147483648"/>
            <pc:sldLayoutMk cId="4104553334" sldId="2147483654"/>
          </pc:sldLayoutMkLst>
        </pc:sldLayoutChg>
        <pc:sldLayoutChg chg="del">
          <pc:chgData name="Elspeth Nicholson" userId="6b1a43ef-689f-4745-9338-4a1aac5085ff" providerId="ADAL" clId="{44D97949-53B3-4A5A-87BD-81B84A37AECF}" dt="2026-10-26T14:16:47.451" v="0" actId="26606"/>
          <pc:sldLayoutMkLst>
            <pc:docMk/>
            <pc:sldMasterMk cId="4112271860" sldId="2147483648"/>
            <pc:sldLayoutMk cId="4038307639" sldId="2147483655"/>
          </pc:sldLayoutMkLst>
        </pc:sldLayoutChg>
        <pc:sldLayoutChg chg="del">
          <pc:chgData name="Elspeth Nicholson" userId="6b1a43ef-689f-4745-9338-4a1aac5085ff" providerId="ADAL" clId="{44D97949-53B3-4A5A-87BD-81B84A37AECF}" dt="2026-10-26T14:16:47.451" v="0" actId="26606"/>
          <pc:sldLayoutMkLst>
            <pc:docMk/>
            <pc:sldMasterMk cId="4112271860" sldId="2147483648"/>
            <pc:sldLayoutMk cId="1648466648" sldId="2147483656"/>
          </pc:sldLayoutMkLst>
        </pc:sldLayoutChg>
        <pc:sldLayoutChg chg="del">
          <pc:chgData name="Elspeth Nicholson" userId="6b1a43ef-689f-4745-9338-4a1aac5085ff" providerId="ADAL" clId="{44D97949-53B3-4A5A-87BD-81B84A37AECF}" dt="2026-10-26T14:16:47.451" v="0" actId="26606"/>
          <pc:sldLayoutMkLst>
            <pc:docMk/>
            <pc:sldMasterMk cId="4112271860" sldId="2147483648"/>
            <pc:sldLayoutMk cId="3207362041" sldId="2147483657"/>
          </pc:sldLayoutMkLst>
        </pc:sldLayoutChg>
        <pc:sldLayoutChg chg="del">
          <pc:chgData name="Elspeth Nicholson" userId="6b1a43ef-689f-4745-9338-4a1aac5085ff" providerId="ADAL" clId="{44D97949-53B3-4A5A-87BD-81B84A37AECF}" dt="2026-10-26T14:16:47.451" v="0" actId="26606"/>
          <pc:sldLayoutMkLst>
            <pc:docMk/>
            <pc:sldMasterMk cId="4112271860" sldId="2147483648"/>
            <pc:sldLayoutMk cId="535256581" sldId="2147483658"/>
          </pc:sldLayoutMkLst>
        </pc:sldLayoutChg>
        <pc:sldLayoutChg chg="del">
          <pc:chgData name="Elspeth Nicholson" userId="6b1a43ef-689f-4745-9338-4a1aac5085ff" providerId="ADAL" clId="{44D97949-53B3-4A5A-87BD-81B84A37AECF}" dt="2026-10-26T14:16:47.451" v="0" actId="26606"/>
          <pc:sldLayoutMkLst>
            <pc:docMk/>
            <pc:sldMasterMk cId="4112271860" sldId="2147483648"/>
            <pc:sldLayoutMk cId="2353876950" sldId="2147483659"/>
          </pc:sldLayoutMkLst>
        </pc:sldLayoutChg>
      </pc:sldMasterChg>
      <pc:sldMasterChg chg="add addSldLayout">
        <pc:chgData name="Elspeth Nicholson" userId="6b1a43ef-689f-4745-9338-4a1aac5085ff" providerId="ADAL" clId="{44D97949-53B3-4A5A-87BD-81B84A37AECF}" dt="2026-10-26T14:16:47.451" v="0" actId="26606"/>
        <pc:sldMasterMkLst>
          <pc:docMk/>
          <pc:sldMasterMk cId="2407182009" sldId="2147484000"/>
        </pc:sldMasterMkLst>
        <pc:sldLayoutChg chg="add">
          <pc:chgData name="Elspeth Nicholson" userId="6b1a43ef-689f-4745-9338-4a1aac5085ff" providerId="ADAL" clId="{44D97949-53B3-4A5A-87BD-81B84A37AECF}" dt="2026-10-26T14:16:47.451" v="0" actId="26606"/>
          <pc:sldLayoutMkLst>
            <pc:docMk/>
            <pc:sldMasterMk cId="2407182009" sldId="2147484000"/>
            <pc:sldLayoutMk cId="21600640" sldId="2147483753"/>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3320259401" sldId="2147483754"/>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274384778" sldId="2147483755"/>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4105714659" sldId="2147483756"/>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3816876116" sldId="2147483757"/>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3047734167" sldId="2147483758"/>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773655436" sldId="2147483759"/>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2700275091" sldId="2147483760"/>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2718333974" sldId="2147483761"/>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3915433598" sldId="2147483762"/>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2673292401" sldId="2147483763"/>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772571017" sldId="2147483764"/>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297846423" sldId="2147483765"/>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886293546" sldId="2147483766"/>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188830339" sldId="2147483767"/>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3215622619" sldId="2147483768"/>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5574207" sldId="2147483769"/>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2815572630" sldId="2147483770"/>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2802956115" sldId="2147483771"/>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2923212523" sldId="2147483772"/>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3582086501" sldId="2147483773"/>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174271715" sldId="2147483774"/>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3715873326" sldId="2147483775"/>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946168901" sldId="2147483776"/>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165332324" sldId="2147483777"/>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3184392209" sldId="2147483778"/>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732294630" sldId="2147483779"/>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852550755" sldId="2147483780"/>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675925554" sldId="2147483781"/>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99652111" sldId="2147483782"/>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1426956863" sldId="2147483783"/>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2558618607" sldId="2147483784"/>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2718333974" sldId="2147483933"/>
          </pc:sldLayoutMkLst>
        </pc:sldLayoutChg>
        <pc:sldLayoutChg chg="add">
          <pc:chgData name="Elspeth Nicholson" userId="6b1a43ef-689f-4745-9338-4a1aac5085ff" providerId="ADAL" clId="{44D97949-53B3-4A5A-87BD-81B84A37AECF}" dt="2026-10-26T14:16:47.451" v="0" actId="26606"/>
          <pc:sldLayoutMkLst>
            <pc:docMk/>
            <pc:sldMasterMk cId="2407182009" sldId="2147484000"/>
            <pc:sldLayoutMk cId="2718333974" sldId="2147483934"/>
          </pc:sldLayoutMkLst>
        </pc:sldLayoutChg>
      </pc:sldMasterChg>
    </pc:docChg>
  </pc:docChgLst>
  <pc:docChgLst>
    <pc:chgData name="Elspeth Nicholson" userId="S::enicholson@sfc.ac.uk::6b1a43ef-689f-4745-9338-4a1aac5085ff" providerId="AD" clId="Web-{7B4D386D-F92B-CF17-9A5A-B38C42C4B83D}"/>
    <pc:docChg chg="mod">
      <pc:chgData name="Elspeth Nicholson" userId="S::enicholson@sfc.ac.uk::6b1a43ef-689f-4745-9338-4a1aac5085ff" providerId="AD" clId="Web-{7B4D386D-F92B-CF17-9A5A-B38C42C4B83D}" dt="2026-10-26T14:02:36.843"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8464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8" name="Picture Placeholder 2"/>
          <p:cNvSpPr>
            <a:spLocks noGrp="1"/>
          </p:cNvSpPr>
          <p:nvPr>
            <p:ph type="pic" idx="10" hasCustomPrompt="1"/>
          </p:nvPr>
        </p:nvSpPr>
        <p:spPr>
          <a:xfrm>
            <a:off x="0" y="0"/>
            <a:ext cx="12192000" cy="4423144"/>
          </a:xfrm>
          <a:prstGeom prst="rect">
            <a:avLst/>
          </a:prstGeom>
          <a:solidFill>
            <a:schemeClr val="bg1"/>
          </a:solidFill>
        </p:spPr>
        <p:txBody>
          <a:bodyPr anchor="ctr">
            <a:normAutofit/>
          </a:bodyPr>
          <a:lstStyle>
            <a:lvl1pPr marL="0" indent="0" algn="ctr">
              <a:buNone/>
              <a:defRPr sz="2400" b="0" baseline="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Click icon to add cover image. </a:t>
            </a:r>
          </a:p>
          <a:p>
            <a:r>
              <a:rPr lang="en-US"/>
              <a:t>You can find different images in the </a:t>
            </a:r>
            <a:r>
              <a:rPr lang="en-US" err="1"/>
              <a:t>Xdrive</a:t>
            </a:r>
            <a:r>
              <a:rPr lang="en-US"/>
              <a:t>:</a:t>
            </a:r>
          </a:p>
          <a:p>
            <a:r>
              <a:rPr lang="en-US" err="1"/>
              <a:t>Xdrive</a:t>
            </a:r>
            <a:r>
              <a:rPr lang="en-US"/>
              <a:t> &gt; Meeting Share &gt; Im</a:t>
            </a:r>
            <a:r>
              <a:rPr lang="en-GB"/>
              <a:t>age Bank &gt; Slideshow Covers</a:t>
            </a:r>
          </a:p>
        </p:txBody>
      </p:sp>
      <p:sp>
        <p:nvSpPr>
          <p:cNvPr id="7" name="Rectangle 6">
            <a:extLst>
              <a:ext uri="{C183D7F6-B498-43B3-948B-1728B52AA6E4}">
                <adec:decorative xmlns:adec="http://schemas.microsoft.com/office/drawing/2017/decorative" val="1"/>
              </a:ext>
            </a:extLst>
          </p:cNvPr>
          <p:cNvSpPr/>
          <p:nvPr/>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10" name="Picture 2" descr="SFC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7715" y="5670699"/>
            <a:ext cx="3105025" cy="93139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ctrTitle" hasCustomPrompt="1"/>
          </p:nvPr>
        </p:nvSpPr>
        <p:spPr>
          <a:xfrm>
            <a:off x="0" y="4550740"/>
            <a:ext cx="12192000" cy="831449"/>
          </a:xfrm>
          <a:prstGeom prst="rect">
            <a:avLst/>
          </a:prstGeom>
          <a:noFill/>
        </p:spPr>
        <p:txBody>
          <a:bodyPr lIns="480000" tIns="0" rIns="480000" bIns="0" anchor="ctr"/>
          <a:lstStyle>
            <a:lvl1pPr algn="ctr">
              <a:defRPr sz="3200" b="0" spc="4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4253024" y="5598037"/>
            <a:ext cx="7456968" cy="923259"/>
          </a:xfrm>
          <a:prstGeom prst="rect">
            <a:avLst/>
          </a:prstGeom>
          <a:noFill/>
        </p:spPr>
        <p:txBody>
          <a:bodyPr lIns="0" tIns="0" rIns="0" bIns="0" anchor="b"/>
          <a:lstStyle>
            <a:lvl1pPr marL="0" indent="0" algn="r">
              <a:buNone/>
              <a:defRPr>
                <a:solidFill>
                  <a:schemeClr val="bg1"/>
                </a:solidFill>
              </a:defRPr>
            </a:lvl1pPr>
            <a:lvl2pPr marL="609585" indent="0" algn="ctr">
              <a:buNone/>
              <a:defRPr>
                <a:solidFill>
                  <a:schemeClr val="tx1">
                    <a:tint val="75000"/>
                  </a:schemeClr>
                </a:solidFill>
              </a:defRPr>
            </a:lvl2pPr>
            <a:lvl3pPr marL="1219171" indent="0" algn="ctr">
              <a:buNone/>
              <a:defRPr>
                <a:solidFill>
                  <a:schemeClr val="tx1">
                    <a:tint val="75000"/>
                  </a:schemeClr>
                </a:solidFill>
              </a:defRPr>
            </a:lvl3pPr>
            <a:lvl4pPr marL="1828755"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9" indent="0" algn="ctr">
              <a:buNone/>
              <a:defRPr>
                <a:solidFill>
                  <a:schemeClr val="tx1">
                    <a:tint val="75000"/>
                  </a:schemeClr>
                </a:solidFill>
              </a:defRPr>
            </a:lvl9pPr>
          </a:lstStyle>
          <a:p>
            <a:r>
              <a:rPr lang="en-GB"/>
              <a:t>Click to edit Master subtitle style</a:t>
            </a:r>
          </a:p>
        </p:txBody>
      </p:sp>
      <p:cxnSp>
        <p:nvCxnSpPr>
          <p:cNvPr id="11" name="Straight Connector 10">
            <a:extLst>
              <a:ext uri="{C183D7F6-B498-43B3-948B-1728B52AA6E4}">
                <adec:decorative xmlns:adec="http://schemas.microsoft.com/office/drawing/2017/decorative" val="1"/>
              </a:ext>
            </a:extLst>
          </p:cNvPr>
          <p:cNvCxnSpPr/>
          <p:nvPr/>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C2EBC2F-D3F5-0E87-FA0B-D9823BE658BB}"/>
              </a:ext>
              <a:ext uri="{C183D7F6-B498-43B3-948B-1728B52AA6E4}">
                <adec:decorative xmlns:adec="http://schemas.microsoft.com/office/drawing/2017/decorative" val="1"/>
              </a:ext>
            </a:extLst>
          </p:cNvPr>
          <p:cNvSpPr/>
          <p:nvPr userDrawn="1"/>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descr="SFC Logo">
            <a:extLst>
              <a:ext uri="{FF2B5EF4-FFF2-40B4-BE49-F238E27FC236}">
                <a16:creationId xmlns:a16="http://schemas.microsoft.com/office/drawing/2014/main" id="{FCFC5DA0-8CFB-7274-6F27-41C5A9D487F6}"/>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97713" y="5670697"/>
            <a:ext cx="3105025" cy="931391"/>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EF33CD07-1877-E12E-35E6-9933CB4E8EF4}"/>
              </a:ext>
              <a:ext uri="{C183D7F6-B498-43B3-948B-1728B52AA6E4}">
                <adec:decorative xmlns:adec="http://schemas.microsoft.com/office/drawing/2017/decorative" val="1"/>
              </a:ext>
            </a:extLst>
          </p:cNvPr>
          <p:cNvCxnSpPr/>
          <p:nvPr userDrawn="1"/>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0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ver Slide">
    <p:spTree>
      <p:nvGrpSpPr>
        <p:cNvPr id="1" name=""/>
        <p:cNvGrpSpPr/>
        <p:nvPr/>
      </p:nvGrpSpPr>
      <p:grpSpPr>
        <a:xfrm>
          <a:off x="0" y="0"/>
          <a:ext cx="0" cy="0"/>
          <a:chOff x="0" y="0"/>
          <a:chExt cx="0" cy="0"/>
        </a:xfrm>
      </p:grpSpPr>
      <p:sp>
        <p:nvSpPr>
          <p:cNvPr id="8" name="Picture Placeholder 2"/>
          <p:cNvSpPr>
            <a:spLocks noGrp="1"/>
          </p:cNvSpPr>
          <p:nvPr>
            <p:ph type="pic" idx="10" hasCustomPrompt="1"/>
          </p:nvPr>
        </p:nvSpPr>
        <p:spPr>
          <a:xfrm>
            <a:off x="0" y="0"/>
            <a:ext cx="12192000" cy="4423144"/>
          </a:xfrm>
          <a:prstGeom prst="rect">
            <a:avLst/>
          </a:prstGeom>
          <a:solidFill>
            <a:schemeClr val="bg1"/>
          </a:solidFill>
        </p:spPr>
        <p:txBody>
          <a:bodyPr anchor="ctr">
            <a:normAutofit/>
          </a:bodyPr>
          <a:lstStyle>
            <a:lvl1pPr marL="0" indent="0" algn="ctr">
              <a:buNone/>
              <a:defRPr sz="2400" b="0" baseline="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Click icon to add cover image. </a:t>
            </a:r>
          </a:p>
          <a:p>
            <a:r>
              <a:rPr lang="en-US"/>
              <a:t>You can find different images in the </a:t>
            </a:r>
            <a:r>
              <a:rPr lang="en-US" err="1"/>
              <a:t>Xdrive</a:t>
            </a:r>
            <a:r>
              <a:rPr lang="en-US"/>
              <a:t>:</a:t>
            </a:r>
          </a:p>
          <a:p>
            <a:r>
              <a:rPr lang="en-US" err="1"/>
              <a:t>Xdrive</a:t>
            </a:r>
            <a:r>
              <a:rPr lang="en-US"/>
              <a:t> &gt; Meeting Share &gt; Im</a:t>
            </a:r>
            <a:r>
              <a:rPr lang="en-GB"/>
              <a:t>age Bank &gt; Slideshow Covers</a:t>
            </a:r>
          </a:p>
        </p:txBody>
      </p:sp>
      <p:sp>
        <p:nvSpPr>
          <p:cNvPr id="7" name="Rectangle 6">
            <a:extLst>
              <a:ext uri="{C183D7F6-B498-43B3-948B-1728B52AA6E4}">
                <adec:decorative xmlns:adec="http://schemas.microsoft.com/office/drawing/2017/decorative" val="1"/>
              </a:ext>
            </a:extLst>
          </p:cNvPr>
          <p:cNvSpPr/>
          <p:nvPr/>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10" name="Picture 2" descr="SFC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7715" y="5670699"/>
            <a:ext cx="3105025" cy="93139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ctrTitle" hasCustomPrompt="1"/>
          </p:nvPr>
        </p:nvSpPr>
        <p:spPr>
          <a:xfrm>
            <a:off x="0" y="4550740"/>
            <a:ext cx="12192000" cy="831449"/>
          </a:xfrm>
          <a:prstGeom prst="rect">
            <a:avLst/>
          </a:prstGeom>
          <a:noFill/>
        </p:spPr>
        <p:txBody>
          <a:bodyPr lIns="480000" tIns="0" rIns="480000" bIns="0" anchor="ctr"/>
          <a:lstStyle>
            <a:lvl1pPr algn="ctr">
              <a:defRPr sz="3200" b="0" spc="4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4253024" y="5598037"/>
            <a:ext cx="7456968" cy="923259"/>
          </a:xfrm>
          <a:prstGeom prst="rect">
            <a:avLst/>
          </a:prstGeom>
          <a:noFill/>
        </p:spPr>
        <p:txBody>
          <a:bodyPr lIns="0" tIns="0" rIns="0" bIns="0" anchor="b"/>
          <a:lstStyle>
            <a:lvl1pPr marL="0" indent="0" algn="r">
              <a:buNone/>
              <a:defRPr>
                <a:solidFill>
                  <a:schemeClr val="bg1"/>
                </a:solidFill>
              </a:defRPr>
            </a:lvl1pPr>
            <a:lvl2pPr marL="609585" indent="0" algn="ctr">
              <a:buNone/>
              <a:defRPr>
                <a:solidFill>
                  <a:schemeClr val="tx1">
                    <a:tint val="75000"/>
                  </a:schemeClr>
                </a:solidFill>
              </a:defRPr>
            </a:lvl2pPr>
            <a:lvl3pPr marL="1219171" indent="0" algn="ctr">
              <a:buNone/>
              <a:defRPr>
                <a:solidFill>
                  <a:schemeClr val="tx1">
                    <a:tint val="75000"/>
                  </a:schemeClr>
                </a:solidFill>
              </a:defRPr>
            </a:lvl3pPr>
            <a:lvl4pPr marL="1828755"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9" indent="0" algn="ctr">
              <a:buNone/>
              <a:defRPr>
                <a:solidFill>
                  <a:schemeClr val="tx1">
                    <a:tint val="75000"/>
                  </a:schemeClr>
                </a:solidFill>
              </a:defRPr>
            </a:lvl9pPr>
          </a:lstStyle>
          <a:p>
            <a:r>
              <a:rPr lang="en-GB"/>
              <a:t>Click to edit Master subtitle style</a:t>
            </a:r>
          </a:p>
        </p:txBody>
      </p:sp>
      <p:cxnSp>
        <p:nvCxnSpPr>
          <p:cNvPr id="11" name="Straight Connector 10">
            <a:extLst>
              <a:ext uri="{C183D7F6-B498-43B3-948B-1728B52AA6E4}">
                <adec:decorative xmlns:adec="http://schemas.microsoft.com/office/drawing/2017/decorative" val="1"/>
              </a:ext>
            </a:extLst>
          </p:cNvPr>
          <p:cNvCxnSpPr/>
          <p:nvPr/>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C2EBC2F-D3F5-0E87-FA0B-D9823BE658BB}"/>
              </a:ext>
              <a:ext uri="{C183D7F6-B498-43B3-948B-1728B52AA6E4}">
                <adec:decorative xmlns:adec="http://schemas.microsoft.com/office/drawing/2017/decorative" val="1"/>
              </a:ext>
            </a:extLst>
          </p:cNvPr>
          <p:cNvSpPr/>
          <p:nvPr userDrawn="1"/>
        </p:nvSpPr>
        <p:spPr>
          <a:xfrm>
            <a:off x="0" y="4479852"/>
            <a:ext cx="12192000" cy="2378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a:extLst>
              <a:ext uri="{FF2B5EF4-FFF2-40B4-BE49-F238E27FC236}">
                <a16:creationId xmlns:a16="http://schemas.microsoft.com/office/drawing/2014/main" id="{FCFC5DA0-8CFB-7274-6F27-41C5A9D487F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p:blipFill>
        <p:spPr bwMode="auto">
          <a:xfrm>
            <a:off x="200049" y="5625869"/>
            <a:ext cx="3092633" cy="1043868"/>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EF33CD07-1877-E12E-35E6-9933CB4E8EF4}"/>
              </a:ext>
              <a:ext uri="{C183D7F6-B498-43B3-948B-1728B52AA6E4}">
                <adec:decorative xmlns:adec="http://schemas.microsoft.com/office/drawing/2017/decorative" val="1"/>
              </a:ext>
            </a:extLst>
          </p:cNvPr>
          <p:cNvCxnSpPr/>
          <p:nvPr userDrawn="1"/>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61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p:spTree>
      <p:nvGrpSpPr>
        <p:cNvPr id="1" name=""/>
        <p:cNvGrpSpPr/>
        <p:nvPr/>
      </p:nvGrpSpPr>
      <p:grpSpPr>
        <a:xfrm>
          <a:off x="0" y="0"/>
          <a:ext cx="0" cy="0"/>
          <a:chOff x="0" y="0"/>
          <a:chExt cx="0" cy="0"/>
        </a:xfrm>
      </p:grpSpPr>
      <p:sp>
        <p:nvSpPr>
          <p:cNvPr id="11" name="Picture Placeholder 2"/>
          <p:cNvSpPr>
            <a:spLocks noGrp="1"/>
          </p:cNvSpPr>
          <p:nvPr>
            <p:ph type="pic" idx="10" hasCustomPrompt="1"/>
          </p:nvPr>
        </p:nvSpPr>
        <p:spPr>
          <a:xfrm>
            <a:off x="413491" y="709180"/>
            <a:ext cx="727444" cy="716173"/>
          </a:xfrm>
          <a:prstGeom prst="rect">
            <a:avLst/>
          </a:prstGeom>
          <a:solidFill>
            <a:schemeClr val="bg1"/>
          </a:solidFill>
        </p:spPr>
        <p:txBody>
          <a:bodyPr anchor="ctr">
            <a:normAutofit/>
          </a:bodyPr>
          <a:lstStyle>
            <a:lvl1pPr marL="0" indent="0" algn="ctr">
              <a:buNone/>
              <a:defRPr sz="16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235033" y="714155"/>
            <a:ext cx="4733376" cy="711199"/>
          </a:xfrm>
          <a:prstGeom prst="rect">
            <a:avLst/>
          </a:prstGeom>
          <a:noFill/>
        </p:spPr>
        <p:txBody>
          <a:bodyPr anchor="ctr">
            <a:noAutofit/>
          </a:bodyPr>
          <a:lstStyle>
            <a:lvl1pPr algn="l">
              <a:defRPr sz="2667" b="0">
                <a:solidFill>
                  <a:srgbClr val="873299"/>
                </a:solidFill>
              </a:defRPr>
            </a:lvl1pPr>
          </a:lstStyle>
          <a:p>
            <a:r>
              <a:rPr lang="en-US"/>
              <a:t>Click To Edit Master Title Style</a:t>
            </a:r>
            <a:endParaRPr lang="en-GB"/>
          </a:p>
        </p:txBody>
      </p:sp>
      <p:sp>
        <p:nvSpPr>
          <p:cNvPr id="10" name="Text Placeholder 3"/>
          <p:cNvSpPr>
            <a:spLocks noGrp="1"/>
          </p:cNvSpPr>
          <p:nvPr>
            <p:ph type="body" sz="half" idx="2" hasCustomPrompt="1"/>
          </p:nvPr>
        </p:nvSpPr>
        <p:spPr>
          <a:xfrm>
            <a:off x="413492" y="1611927"/>
            <a:ext cx="5540741" cy="4531921"/>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p:cNvSpPr>
            <a:spLocks noGrp="1"/>
          </p:cNvSpPr>
          <p:nvPr>
            <p:ph sz="quarter" idx="12"/>
          </p:nvPr>
        </p:nvSpPr>
        <p:spPr>
          <a:xfrm>
            <a:off x="6345915" y="822744"/>
            <a:ext cx="5319184" cy="5223933"/>
          </a:xfrm>
          <a:prstGeom prst="rect">
            <a:avLst/>
          </a:prstGeom>
          <a:ln w="169333">
            <a:solidFill>
              <a:srgbClr val="EDF8F9"/>
            </a:solidFill>
            <a:miter lim="800000"/>
          </a:ln>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662C988-7DC0-2B80-C824-1DFD7EDDD294}"/>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B250650-390F-9196-95A0-38C9610E48F0}"/>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25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 Two Photos">
    <p:spTree>
      <p:nvGrpSpPr>
        <p:cNvPr id="1" name=""/>
        <p:cNvGrpSpPr/>
        <p:nvPr/>
      </p:nvGrpSpPr>
      <p:grpSpPr>
        <a:xfrm>
          <a:off x="0" y="0"/>
          <a:ext cx="0" cy="0"/>
          <a:chOff x="0" y="0"/>
          <a:chExt cx="0" cy="0"/>
        </a:xfrm>
      </p:grpSpPr>
      <p:sp>
        <p:nvSpPr>
          <p:cNvPr id="11" name="Picture Placeholder 2"/>
          <p:cNvSpPr>
            <a:spLocks noGrp="1"/>
          </p:cNvSpPr>
          <p:nvPr>
            <p:ph type="pic" idx="10" hasCustomPrompt="1"/>
          </p:nvPr>
        </p:nvSpPr>
        <p:spPr>
          <a:xfrm>
            <a:off x="413491" y="709180"/>
            <a:ext cx="727444" cy="716173"/>
          </a:xfrm>
          <a:prstGeom prst="rect">
            <a:avLst/>
          </a:prstGeom>
          <a:solidFill>
            <a:schemeClr val="bg1"/>
          </a:solidFill>
        </p:spPr>
        <p:txBody>
          <a:bodyPr anchor="ctr">
            <a:normAutofit/>
          </a:bodyPr>
          <a:lstStyle>
            <a:lvl1pPr marL="0" indent="0" algn="ctr">
              <a:buNone/>
              <a:defRPr sz="16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235033" y="714155"/>
            <a:ext cx="4733376" cy="711199"/>
          </a:xfrm>
          <a:prstGeom prst="rect">
            <a:avLst/>
          </a:prstGeom>
          <a:noFill/>
        </p:spPr>
        <p:txBody>
          <a:bodyPr anchor="ctr">
            <a:noAutofit/>
          </a:bodyPr>
          <a:lstStyle>
            <a:lvl1pPr algn="l">
              <a:defRPr sz="2667" b="0">
                <a:solidFill>
                  <a:srgbClr val="873299"/>
                </a:solidFill>
              </a:defRPr>
            </a:lvl1pPr>
          </a:lstStyle>
          <a:p>
            <a:r>
              <a:rPr lang="en-US"/>
              <a:t>Click To Edit Master Title Style</a:t>
            </a:r>
            <a:endParaRPr lang="en-GB"/>
          </a:p>
        </p:txBody>
      </p:sp>
      <p:sp>
        <p:nvSpPr>
          <p:cNvPr id="10" name="Text Placeholder 3"/>
          <p:cNvSpPr>
            <a:spLocks noGrp="1"/>
          </p:cNvSpPr>
          <p:nvPr>
            <p:ph type="body" sz="half" idx="2" hasCustomPrompt="1"/>
          </p:nvPr>
        </p:nvSpPr>
        <p:spPr>
          <a:xfrm>
            <a:off x="413492" y="1611927"/>
            <a:ext cx="5540741" cy="4531921"/>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Picture Placeholder 2">
            <a:extLst>
              <a:ext uri="{FF2B5EF4-FFF2-40B4-BE49-F238E27FC236}">
                <a16:creationId xmlns:a16="http://schemas.microsoft.com/office/drawing/2014/main" id="{B30A8907-917F-0A19-FD3F-F0BBC93A7519}"/>
              </a:ext>
            </a:extLst>
          </p:cNvPr>
          <p:cNvSpPr>
            <a:spLocks noGrp="1"/>
          </p:cNvSpPr>
          <p:nvPr>
            <p:ph type="pic" idx="16"/>
          </p:nvPr>
        </p:nvSpPr>
        <p:spPr>
          <a:xfrm>
            <a:off x="6345915" y="808567"/>
            <a:ext cx="5319184" cy="2620433"/>
          </a:xfrm>
          <a:prstGeom prst="rect">
            <a:avLst/>
          </a:prstGeom>
          <a:solidFill>
            <a:schemeClr val="bg1"/>
          </a:solidFill>
          <a:ln w="169333">
            <a:solidFill>
              <a:srgbClr val="EDF8F9"/>
            </a:solidFill>
          </a:ln>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7" name="Picture Placeholder 2">
            <a:extLst>
              <a:ext uri="{FF2B5EF4-FFF2-40B4-BE49-F238E27FC236}">
                <a16:creationId xmlns:a16="http://schemas.microsoft.com/office/drawing/2014/main" id="{CCD8C73B-A2E3-B1F5-E441-DA1C763305C9}"/>
              </a:ext>
            </a:extLst>
          </p:cNvPr>
          <p:cNvSpPr>
            <a:spLocks noGrp="1"/>
          </p:cNvSpPr>
          <p:nvPr>
            <p:ph type="pic" idx="18"/>
          </p:nvPr>
        </p:nvSpPr>
        <p:spPr>
          <a:xfrm>
            <a:off x="6345915" y="3429000"/>
            <a:ext cx="5319184" cy="2620433"/>
          </a:xfrm>
          <a:prstGeom prst="rect">
            <a:avLst/>
          </a:prstGeom>
          <a:solidFill>
            <a:schemeClr val="bg1"/>
          </a:solidFill>
          <a:ln w="169333">
            <a:solidFill>
              <a:srgbClr val="EDF8F9"/>
            </a:solidFill>
          </a:ln>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cxnSp>
        <p:nvCxnSpPr>
          <p:cNvPr id="7" name="Straight Connector 6">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CE2B96B-233D-2162-EC00-D88224AB3A38}"/>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6FE79D-3927-655C-0A95-4FEFC2E10DBC}"/>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384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97960" y="714155"/>
            <a:ext cx="8582541" cy="5429693"/>
          </a:xfrm>
          <a:prstGeom prst="rect">
            <a:avLst/>
          </a:prstGeom>
          <a:ln w="169333">
            <a:solidFill>
              <a:srgbClr val="00A0AE">
                <a:alpha val="10000"/>
              </a:srgbClr>
            </a:solidFill>
            <a:miter lim="800000"/>
          </a:ln>
        </p:spPr>
        <p:txBody>
          <a:bodyPr lIns="480000" tIns="480000" rIns="480000" bIns="480000" anchor="ctr">
            <a:normAutofit/>
          </a:bodyPr>
          <a:lstStyle>
            <a:lvl1pPr>
              <a:defRPr sz="2133">
                <a:solidFill>
                  <a:srgbClr val="2F1A45"/>
                </a:solidFill>
              </a:defRPr>
            </a:lvl1pPr>
            <a:lvl2pPr>
              <a:defRPr sz="2133"/>
            </a:lvl2pPr>
            <a:lvl3pPr>
              <a:defRPr sz="1867"/>
            </a:lvl3pPr>
            <a:lvl4pPr>
              <a:defRPr sz="1600"/>
            </a:lvl4pPr>
            <a:lvl5pPr>
              <a:defRPr sz="1600"/>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2"/>
          <p:cNvSpPr>
            <a:spLocks noGrp="1"/>
          </p:cNvSpPr>
          <p:nvPr>
            <p:ph type="pic" idx="10" hasCustomPrompt="1"/>
          </p:nvPr>
        </p:nvSpPr>
        <p:spPr>
          <a:xfrm>
            <a:off x="11070855" y="660403"/>
            <a:ext cx="727444" cy="716173"/>
          </a:xfrm>
          <a:prstGeom prst="rect">
            <a:avLst/>
          </a:prstGeom>
          <a:solidFill>
            <a:schemeClr val="bg1"/>
          </a:solidFill>
        </p:spPr>
        <p:txBody>
          <a:bodyPr anchor="ctr">
            <a:normAutofit/>
          </a:bodyPr>
          <a:lstStyle>
            <a:lvl1pPr marL="0" indent="0" algn="ctr">
              <a:buNone/>
              <a:defRPr sz="1600">
                <a:solidFill>
                  <a:srgbClr val="873299"/>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0" name="Title 1"/>
          <p:cNvSpPr>
            <a:spLocks noGrp="1"/>
          </p:cNvSpPr>
          <p:nvPr>
            <p:ph type="title" hasCustomPrompt="1"/>
          </p:nvPr>
        </p:nvSpPr>
        <p:spPr>
          <a:xfrm>
            <a:off x="9711071" y="1689100"/>
            <a:ext cx="2087229" cy="4546599"/>
          </a:xfrm>
          <a:prstGeom prst="rect">
            <a:avLst/>
          </a:prstGeom>
          <a:noFill/>
        </p:spPr>
        <p:txBody>
          <a:bodyPr anchor="t">
            <a:noAutofit/>
          </a:bodyPr>
          <a:lstStyle>
            <a:lvl1pPr algn="r">
              <a:defRPr sz="2400" b="0">
                <a:solidFill>
                  <a:srgbClr val="873299"/>
                </a:solidFill>
              </a:defRPr>
            </a:lvl1pPr>
          </a:lstStyle>
          <a:p>
            <a:r>
              <a:rPr lang="en-US"/>
              <a:t>Click to edit master title style</a:t>
            </a:r>
            <a:endParaRPr lang="en-GB"/>
          </a:p>
        </p:txBody>
      </p:sp>
      <p:cxnSp>
        <p:nvCxnSpPr>
          <p:cNvPr id="15" name="Straight Connector 14">
            <a:extLst>
              <a:ext uri="{C183D7F6-B498-43B3-948B-1728B52AA6E4}">
                <adec:decorative xmlns:adec="http://schemas.microsoft.com/office/drawing/2017/decorative" val="1"/>
              </a:ext>
            </a:extLst>
          </p:cNvPr>
          <p:cNvCxnSpPr/>
          <p:nvPr/>
        </p:nvCxnSpPr>
        <p:spPr>
          <a:xfrm>
            <a:off x="9711069" y="1502735"/>
            <a:ext cx="2480931"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B65CECB-99AF-3D2F-6E4B-75AAAB686ACC}"/>
              </a:ext>
              <a:ext uri="{C183D7F6-B498-43B3-948B-1728B52AA6E4}">
                <adec:decorative xmlns:adec="http://schemas.microsoft.com/office/drawing/2017/decorative" val="1"/>
              </a:ext>
            </a:extLst>
          </p:cNvPr>
          <p:cNvCxnSpPr/>
          <p:nvPr userDrawn="1"/>
        </p:nvCxnSpPr>
        <p:spPr>
          <a:xfrm>
            <a:off x="9711069" y="1502735"/>
            <a:ext cx="2480931"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68B500-3E8C-8315-B0C8-90924756BB0B}"/>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39E0B0-005B-BA99-D96E-1CC0000F5F57}"/>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714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ote Blue Lef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413491" y="569115"/>
            <a:ext cx="7663711" cy="5719775"/>
          </a:xfrm>
          <a:prstGeom prst="rect">
            <a:avLst/>
          </a:prstGeom>
          <a:noFill/>
        </p:spPr>
        <p:txBody>
          <a:bodyPr anchor="ctr">
            <a:noAutofit/>
          </a:bodyPr>
          <a:lstStyle>
            <a:lvl1pPr algn="l">
              <a:defRPr sz="2667" b="0">
                <a:solidFill>
                  <a:schemeClr val="bg1"/>
                </a:solidFill>
              </a:defRPr>
            </a:lvl1pPr>
          </a:lstStyle>
          <a:p>
            <a:r>
              <a:rPr lang="en-US"/>
              <a:t>Click to edit master title style</a:t>
            </a:r>
            <a:endParaRPr lang="en-GB"/>
          </a:p>
        </p:txBody>
      </p:sp>
      <p:sp>
        <p:nvSpPr>
          <p:cNvPr id="18" name="Picture Placeholder 2"/>
          <p:cNvSpPr>
            <a:spLocks noGrp="1"/>
          </p:cNvSpPr>
          <p:nvPr>
            <p:ph type="pic" idx="10" hasCustomPrompt="1"/>
          </p:nvPr>
        </p:nvSpPr>
        <p:spPr>
          <a:xfrm>
            <a:off x="11010903"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5" name="Text Placeholder 3"/>
          <p:cNvSpPr>
            <a:spLocks noGrp="1"/>
          </p:cNvSpPr>
          <p:nvPr>
            <p:ph type="body" sz="half" idx="2" hasCustomPrompt="1"/>
          </p:nvPr>
        </p:nvSpPr>
        <p:spPr>
          <a:xfrm>
            <a:off x="8307572" y="5347912"/>
            <a:ext cx="3430773" cy="940976"/>
          </a:xfrm>
          <a:prstGeom prst="rect">
            <a:avLst/>
          </a:prstGeom>
          <a:noFill/>
        </p:spPr>
        <p:txBody>
          <a:bodyPr/>
          <a:lstStyle>
            <a:lvl1pPr marL="0" indent="0" algn="r">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cxnSp>
        <p:nvCxnSpPr>
          <p:cNvPr id="16" name="Straight Connector 15">
            <a:extLst>
              <a:ext uri="{C183D7F6-B498-43B3-948B-1728B52AA6E4}">
                <adec:decorative xmlns:adec="http://schemas.microsoft.com/office/drawing/2017/decorative" val="1"/>
              </a:ext>
            </a:extLst>
          </p:cNvPr>
          <p:cNvCxnSpPr/>
          <p:nvPr/>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DCC0CD9-A7EC-979A-8259-E4EF6A719438}"/>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FD9A0CFB-21A6-E648-137C-64D26AD2D633}"/>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37F53B3-5B13-33A8-097A-F3333D22B717}"/>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306AA96-029F-9F04-C762-0857B0023990}"/>
              </a:ext>
              <a:ext uri="{C183D7F6-B498-43B3-948B-1728B52AA6E4}">
                <adec:decorative xmlns:adec="http://schemas.microsoft.com/office/drawing/2017/decorative" val="1"/>
              </a:ext>
            </a:extLst>
          </p:cNvPr>
          <p:cNvCxnSpPr/>
          <p:nvPr userDrawn="1"/>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876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ote Blue Righ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0" name="Straight Connector 9">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C183D7F6-B498-43B3-948B-1728B52AA6E4}">
                <adec:decorative xmlns:adec="http://schemas.microsoft.com/office/drawing/2017/decorative" val="1"/>
              </a:ext>
            </a:extLst>
          </p:cNvPr>
          <p:cNvCxnSpPr/>
          <p:nvPr/>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hasCustomPrompt="1"/>
          </p:nvPr>
        </p:nvSpPr>
        <p:spPr>
          <a:xfrm>
            <a:off x="4114803" y="569115"/>
            <a:ext cx="7663711" cy="5719775"/>
          </a:xfrm>
          <a:prstGeom prst="rect">
            <a:avLst/>
          </a:prstGeom>
          <a:noFill/>
        </p:spPr>
        <p:txBody>
          <a:bodyPr anchor="ctr">
            <a:noAutofit/>
          </a:bodyPr>
          <a:lstStyle>
            <a:lvl1pPr algn="r">
              <a:defRPr sz="2667" b="0">
                <a:solidFill>
                  <a:schemeClr val="bg1"/>
                </a:solidFill>
              </a:defRPr>
            </a:lvl1pPr>
          </a:lstStyle>
          <a:p>
            <a:r>
              <a:rPr lang="en-US"/>
              <a:t>Click to edit master title style</a:t>
            </a:r>
            <a:endParaRPr lang="en-GB"/>
          </a:p>
        </p:txBody>
      </p:sp>
      <p:sp>
        <p:nvSpPr>
          <p:cNvPr id="16" name="Picture Placeholder 2"/>
          <p:cNvSpPr>
            <a:spLocks noGrp="1"/>
          </p:cNvSpPr>
          <p:nvPr>
            <p:ph type="pic" idx="10" hasCustomPrompt="1"/>
          </p:nvPr>
        </p:nvSpPr>
        <p:spPr>
          <a:xfrm>
            <a:off x="361509"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3" name="Text Placeholder 3"/>
          <p:cNvSpPr>
            <a:spLocks noGrp="1"/>
          </p:cNvSpPr>
          <p:nvPr>
            <p:ph type="body" sz="half" idx="2" hasCustomPrompt="1"/>
          </p:nvPr>
        </p:nvSpPr>
        <p:spPr>
          <a:xfrm>
            <a:off x="361508" y="5347912"/>
            <a:ext cx="3508743" cy="940976"/>
          </a:xfrm>
          <a:prstGeom prst="rect">
            <a:avLst/>
          </a:prstGeom>
          <a:noFill/>
        </p:spPr>
        <p:txBody>
          <a:bodyPr/>
          <a:lstStyle>
            <a:lvl1pPr marL="0" indent="0" algn="l">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9" name="Rectangle 8">
            <a:extLst>
              <a:ext uri="{FF2B5EF4-FFF2-40B4-BE49-F238E27FC236}">
                <a16:creationId xmlns:a16="http://schemas.microsoft.com/office/drawing/2014/main" id="{55ABE00F-6A11-4D95-E146-BC7F01D66C60}"/>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672D8846-1A7F-93AD-8A79-AE5324D8AA3E}"/>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F981F9A-0715-884F-96E7-9C0A2B1EBE03}"/>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FC163F6-660B-46E6-583B-5390A0A9423E}"/>
              </a:ext>
              <a:ext uri="{C183D7F6-B498-43B3-948B-1728B52AA6E4}">
                <adec:decorative xmlns:adec="http://schemas.microsoft.com/office/drawing/2017/decorative" val="1"/>
              </a:ext>
            </a:extLst>
          </p:cNvPr>
          <p:cNvCxnSpPr/>
          <p:nvPr userDrawn="1"/>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7734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urple Lef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1" name="Straight Connector 10">
            <a:extLst>
              <a:ext uri="{C183D7F6-B498-43B3-948B-1728B52AA6E4}">
                <adec:decorative xmlns:adec="http://schemas.microsoft.com/office/drawing/2017/decorative" val="1"/>
              </a:ext>
            </a:extLst>
          </p:cNvPr>
          <p:cNvCxnSpPr/>
          <p:nvPr/>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13491" y="569115"/>
            <a:ext cx="7663711" cy="5719775"/>
          </a:xfrm>
          <a:prstGeom prst="rect">
            <a:avLst/>
          </a:prstGeom>
          <a:noFill/>
        </p:spPr>
        <p:txBody>
          <a:bodyPr anchor="ctr">
            <a:noAutofit/>
          </a:bodyPr>
          <a:lstStyle>
            <a:lvl1pPr algn="l">
              <a:defRPr sz="2667" b="0">
                <a:solidFill>
                  <a:schemeClr val="bg1"/>
                </a:solidFill>
              </a:defRPr>
            </a:lvl1pPr>
          </a:lstStyle>
          <a:p>
            <a:r>
              <a:rPr lang="en-US"/>
              <a:t>Click to edit master title style</a:t>
            </a:r>
            <a:endParaRPr lang="en-GB"/>
          </a:p>
        </p:txBody>
      </p:sp>
      <p:sp>
        <p:nvSpPr>
          <p:cNvPr id="14" name="Picture Placeholder 2"/>
          <p:cNvSpPr>
            <a:spLocks noGrp="1"/>
          </p:cNvSpPr>
          <p:nvPr>
            <p:ph type="pic" idx="10" hasCustomPrompt="1"/>
          </p:nvPr>
        </p:nvSpPr>
        <p:spPr>
          <a:xfrm>
            <a:off x="11010903"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2" hasCustomPrompt="1"/>
          </p:nvPr>
        </p:nvSpPr>
        <p:spPr>
          <a:xfrm>
            <a:off x="8279220" y="5347912"/>
            <a:ext cx="3459127" cy="940976"/>
          </a:xfrm>
          <a:prstGeom prst="rect">
            <a:avLst/>
          </a:prstGeom>
          <a:noFill/>
        </p:spPr>
        <p:txBody>
          <a:bodyPr/>
          <a:lstStyle>
            <a:lvl1pPr marL="0" indent="0" algn="r">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10" name="Rectangle 9">
            <a:extLst>
              <a:ext uri="{FF2B5EF4-FFF2-40B4-BE49-F238E27FC236}">
                <a16:creationId xmlns:a16="http://schemas.microsoft.com/office/drawing/2014/main" id="{EA788907-96F6-C1C8-B864-BB6D926FEE66}"/>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8420A4A0-8F7E-1D54-1FE3-13408EFE2C5A}"/>
              </a:ext>
              <a:ext uri="{C183D7F6-B498-43B3-948B-1728B52AA6E4}">
                <adec:decorative xmlns:adec="http://schemas.microsoft.com/office/drawing/2017/decorative" val="1"/>
              </a:ext>
            </a:extLst>
          </p:cNvPr>
          <p:cNvCxnSpPr/>
          <p:nvPr userDrawn="1"/>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FB6F638-4054-C682-634D-B61425A8164B}"/>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A795086-64E7-330C-59DE-4779B8AC8E84}"/>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365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urple Righ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3" name="Straight Connector 2">
            <a:extLst>
              <a:ext uri="{C183D7F6-B498-43B3-948B-1728B52AA6E4}">
                <adec:decorative xmlns:adec="http://schemas.microsoft.com/office/drawing/2017/decorative" val="1"/>
              </a:ext>
            </a:extLst>
          </p:cNvPr>
          <p:cNvCxnSpPr/>
          <p:nvPr/>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114803" y="569115"/>
            <a:ext cx="7663711" cy="5719775"/>
          </a:xfrm>
          <a:prstGeom prst="rect">
            <a:avLst/>
          </a:prstGeom>
          <a:noFill/>
        </p:spPr>
        <p:txBody>
          <a:bodyPr anchor="ctr">
            <a:noAutofit/>
          </a:bodyPr>
          <a:lstStyle>
            <a:lvl1pPr algn="r">
              <a:defRPr sz="2667" b="0">
                <a:solidFill>
                  <a:schemeClr val="bg1"/>
                </a:solidFill>
              </a:defRPr>
            </a:lvl1pPr>
          </a:lstStyle>
          <a:p>
            <a:r>
              <a:rPr lang="en-US"/>
              <a:t>Click to edit master title style</a:t>
            </a:r>
            <a:endParaRPr lang="en-GB"/>
          </a:p>
        </p:txBody>
      </p:sp>
      <p:sp>
        <p:nvSpPr>
          <p:cNvPr id="14" name="Picture Placeholder 2"/>
          <p:cNvSpPr>
            <a:spLocks noGrp="1"/>
          </p:cNvSpPr>
          <p:nvPr>
            <p:ph type="pic" idx="10" hasCustomPrompt="1"/>
          </p:nvPr>
        </p:nvSpPr>
        <p:spPr>
          <a:xfrm>
            <a:off x="361509"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2" hasCustomPrompt="1"/>
          </p:nvPr>
        </p:nvSpPr>
        <p:spPr>
          <a:xfrm>
            <a:off x="361508" y="5347912"/>
            <a:ext cx="3537096" cy="940976"/>
          </a:xfrm>
          <a:prstGeom prst="rect">
            <a:avLst/>
          </a:prstGeom>
          <a:noFill/>
        </p:spPr>
        <p:txBody>
          <a:bodyPr/>
          <a:lstStyle>
            <a:lvl1pPr marL="0" indent="0" algn="l">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9" name="Rectangle 8">
            <a:extLst>
              <a:ext uri="{FF2B5EF4-FFF2-40B4-BE49-F238E27FC236}">
                <a16:creationId xmlns:a16="http://schemas.microsoft.com/office/drawing/2014/main" id="{264D388C-9EFD-8F20-1EAB-E564EE8B6619}"/>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0EF6B3DE-270A-4C95-D7BE-B3B36BEB25D6}"/>
              </a:ext>
              <a:ext uri="{C183D7F6-B498-43B3-948B-1728B52AA6E4}">
                <adec:decorative xmlns:adec="http://schemas.microsoft.com/office/drawing/2017/decorative" val="1"/>
              </a:ext>
            </a:extLst>
          </p:cNvPr>
          <p:cNvCxnSpPr/>
          <p:nvPr userDrawn="1"/>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B2305B8-20DE-83CA-2913-029FEF484698}"/>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1CAE02-84BA-B54D-6E7A-71CCC1AD6036}"/>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027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Content - Border">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1"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9"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0"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3B51E629-9940-928D-E6D7-DAA6CDCD9921}"/>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15433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and Text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quarter" idx="12"/>
          </p:nvPr>
        </p:nvSpPr>
        <p:spPr>
          <a:xfrm>
            <a:off x="775855" y="808568"/>
            <a:ext cx="5319184" cy="5223933"/>
          </a:xfrm>
          <a:prstGeom prst="rect">
            <a:avLst/>
          </a:prstGeom>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FAF1FE1D-D14C-8AE1-4BBD-39503BC1FAE1}"/>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3292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Pictures and Text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2">
            <a:extLst>
              <a:ext uri="{FF2B5EF4-FFF2-40B4-BE49-F238E27FC236}">
                <a16:creationId xmlns:a16="http://schemas.microsoft.com/office/drawing/2014/main" id="{05010A37-2359-D324-F0E6-51B7E51C4E6F}"/>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9" name="Picture Placeholder 2">
            <a:extLst>
              <a:ext uri="{FF2B5EF4-FFF2-40B4-BE49-F238E27FC236}">
                <a16:creationId xmlns:a16="http://schemas.microsoft.com/office/drawing/2014/main" id="{90C49AB4-4DA7-E0F6-E2BC-5AC36D41CCAA}"/>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3C4B37DA-66BB-2420-51D5-D1A9506D5D19}"/>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72571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 and Picture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3"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p:cNvSpPr>
            <a:spLocks noGrp="1"/>
          </p:cNvSpPr>
          <p:nvPr>
            <p:ph sz="quarter" idx="12"/>
          </p:nvPr>
        </p:nvSpPr>
        <p:spPr>
          <a:xfrm>
            <a:off x="6096000" y="808568"/>
            <a:ext cx="5319184" cy="5223933"/>
          </a:xfrm>
          <a:prstGeom prst="rect">
            <a:avLst/>
          </a:prstGeom>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Rectangle 5">
            <a:extLst>
              <a:ext uri="{FF2B5EF4-FFF2-40B4-BE49-F238E27FC236}">
                <a16:creationId xmlns:a16="http://schemas.microsoft.com/office/drawing/2014/main" id="{B983FFD7-5B90-414D-406F-85D786B5C117}"/>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846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and 2 Pictures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3"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2">
            <a:extLst>
              <a:ext uri="{FF2B5EF4-FFF2-40B4-BE49-F238E27FC236}">
                <a16:creationId xmlns:a16="http://schemas.microsoft.com/office/drawing/2014/main" id="{E0DC84BC-593F-27F6-4332-A8A38117381D}"/>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0" name="Picture Placeholder 2">
            <a:extLst>
              <a:ext uri="{FF2B5EF4-FFF2-40B4-BE49-F238E27FC236}">
                <a16:creationId xmlns:a16="http://schemas.microsoft.com/office/drawing/2014/main" id="{3F311E2D-91FE-1EBA-DAF5-7D225F44F465}"/>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8" name="Rectangle 7">
            <a:extLst>
              <a:ext uri="{FF2B5EF4-FFF2-40B4-BE49-F238E27FC236}">
                <a16:creationId xmlns:a16="http://schemas.microsoft.com/office/drawing/2014/main" id="{DF01AE3E-D5A8-A353-E572-E54F005020D6}"/>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86293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Pictures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Picture Placeholder 2">
            <a:extLst>
              <a:ext uri="{FF2B5EF4-FFF2-40B4-BE49-F238E27FC236}">
                <a16:creationId xmlns:a16="http://schemas.microsoft.com/office/drawing/2014/main" id="{5E98E026-2EFC-462C-14FB-017A4290C8AB}"/>
              </a:ext>
            </a:extLst>
          </p:cNvPr>
          <p:cNvSpPr>
            <a:spLocks noGrp="1"/>
          </p:cNvSpPr>
          <p:nvPr>
            <p:ph type="pic" idx="1"/>
          </p:nvPr>
        </p:nvSpPr>
        <p:spPr>
          <a:xfrm>
            <a:off x="776816"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5" name="Picture Placeholder 2">
            <a:extLst>
              <a:ext uri="{FF2B5EF4-FFF2-40B4-BE49-F238E27FC236}">
                <a16:creationId xmlns:a16="http://schemas.microsoft.com/office/drawing/2014/main" id="{02897EC2-5988-D2DC-B5FA-D67BF5743968}"/>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6" name="Picture Placeholder 2">
            <a:extLst>
              <a:ext uri="{FF2B5EF4-FFF2-40B4-BE49-F238E27FC236}">
                <a16:creationId xmlns:a16="http://schemas.microsoft.com/office/drawing/2014/main" id="{9D44699F-5C60-EF9F-4A5C-7955EB4CB667}"/>
              </a:ext>
            </a:extLst>
          </p:cNvPr>
          <p:cNvSpPr>
            <a:spLocks noGrp="1"/>
          </p:cNvSpPr>
          <p:nvPr>
            <p:ph type="pic" idx="17"/>
          </p:nvPr>
        </p:nvSpPr>
        <p:spPr>
          <a:xfrm>
            <a:off x="776816"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7" name="Picture Placeholder 2">
            <a:extLst>
              <a:ext uri="{FF2B5EF4-FFF2-40B4-BE49-F238E27FC236}">
                <a16:creationId xmlns:a16="http://schemas.microsoft.com/office/drawing/2014/main" id="{BF0D2407-C4FC-59F5-6DD4-DA19E8174420}"/>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8" name="Rectangle 7">
            <a:extLst>
              <a:ext uri="{FF2B5EF4-FFF2-40B4-BE49-F238E27FC236}">
                <a16:creationId xmlns:a16="http://schemas.microsoft.com/office/drawing/2014/main" id="{987B1F8F-8BCF-21E4-DA63-4A78FF0B35A0}"/>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8830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fographics - 4">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30" name="Straight Connector 29">
            <a:extLst>
              <a:ext uri="{C183D7F6-B498-43B3-948B-1728B52AA6E4}">
                <adec:decorative xmlns:adec="http://schemas.microsoft.com/office/drawing/2017/decorative" val="1"/>
              </a:ext>
            </a:extLst>
          </p:cNvPr>
          <p:cNvCxnSpPr>
            <a:cxnSpLocks/>
          </p:cNvCxnSpPr>
          <p:nvPr/>
        </p:nvCxnSpPr>
        <p:spPr>
          <a:xfrm>
            <a:off x="702165" y="3471333"/>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C183D7F6-B498-43B3-948B-1728B52AA6E4}">
                <adec:decorative xmlns:adec="http://schemas.microsoft.com/office/drawing/2017/decorative" val="1"/>
              </a:ext>
            </a:extLst>
          </p:cNvPr>
          <p:cNvCxnSpPr>
            <a:cxnSpLocks/>
          </p:cNvCxnSpPr>
          <p:nvPr/>
        </p:nvCxnSpPr>
        <p:spPr>
          <a:xfrm>
            <a:off x="6096003" y="481312"/>
            <a:ext cx="0" cy="2769888"/>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32" name="Picture Placeholder 2"/>
          <p:cNvSpPr>
            <a:spLocks noGrp="1"/>
          </p:cNvSpPr>
          <p:nvPr>
            <p:ph type="pic" idx="15" hasCustomPrompt="1"/>
          </p:nvPr>
        </p:nvSpPr>
        <p:spPr>
          <a:xfrm>
            <a:off x="702164" y="1095291"/>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3" name="Text Placeholder 3"/>
          <p:cNvSpPr>
            <a:spLocks noGrp="1"/>
          </p:cNvSpPr>
          <p:nvPr>
            <p:ph type="body" sz="half" idx="16" hasCustomPrompt="1"/>
          </p:nvPr>
        </p:nvSpPr>
        <p:spPr>
          <a:xfrm>
            <a:off x="2239927" y="675628"/>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34" name="Picture Placeholder 2"/>
          <p:cNvSpPr>
            <a:spLocks noGrp="1"/>
          </p:cNvSpPr>
          <p:nvPr>
            <p:ph type="pic" idx="17" hasCustomPrompt="1"/>
          </p:nvPr>
        </p:nvSpPr>
        <p:spPr>
          <a:xfrm>
            <a:off x="6488232" y="1095291"/>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5" name="Text Placeholder 3"/>
          <p:cNvSpPr>
            <a:spLocks noGrp="1"/>
          </p:cNvSpPr>
          <p:nvPr>
            <p:ph type="body" sz="half" idx="18" hasCustomPrompt="1"/>
          </p:nvPr>
        </p:nvSpPr>
        <p:spPr>
          <a:xfrm>
            <a:off x="8025995" y="675628"/>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17" name="Straight Connector 16">
            <a:extLst>
              <a:ext uri="{FF2B5EF4-FFF2-40B4-BE49-F238E27FC236}">
                <a16:creationId xmlns:a16="http://schemas.microsoft.com/office/drawing/2014/main" id="{D68F21C1-6A7E-726B-7E40-F5E16B75C2D1}"/>
              </a:ext>
              <a:ext uri="{C183D7F6-B498-43B3-948B-1728B52AA6E4}">
                <adec:decorative xmlns:adec="http://schemas.microsoft.com/office/drawing/2017/decorative" val="1"/>
              </a:ext>
            </a:extLst>
          </p:cNvPr>
          <p:cNvCxnSpPr>
            <a:cxnSpLocks/>
          </p:cNvCxnSpPr>
          <p:nvPr/>
        </p:nvCxnSpPr>
        <p:spPr>
          <a:xfrm>
            <a:off x="6096001" y="3708403"/>
            <a:ext cx="1" cy="265982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C6C2F389-48BB-2F30-4C18-2209358D20CD}"/>
              </a:ext>
            </a:extLst>
          </p:cNvPr>
          <p:cNvSpPr>
            <a:spLocks noGrp="1"/>
          </p:cNvSpPr>
          <p:nvPr>
            <p:ph type="pic" idx="19" hasCustomPrompt="1"/>
          </p:nvPr>
        </p:nvSpPr>
        <p:spPr>
          <a:xfrm>
            <a:off x="702164" y="4441308"/>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2" name="Text Placeholder 3">
            <a:extLst>
              <a:ext uri="{FF2B5EF4-FFF2-40B4-BE49-F238E27FC236}">
                <a16:creationId xmlns:a16="http://schemas.microsoft.com/office/drawing/2014/main" id="{AA5C8A36-CFDC-F8F6-6BDE-7769B17A26B9}"/>
              </a:ext>
            </a:extLst>
          </p:cNvPr>
          <p:cNvSpPr>
            <a:spLocks noGrp="1"/>
          </p:cNvSpPr>
          <p:nvPr>
            <p:ph type="body" sz="half" idx="20" hasCustomPrompt="1"/>
          </p:nvPr>
        </p:nvSpPr>
        <p:spPr>
          <a:xfrm>
            <a:off x="2239927" y="402164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3" name="Picture Placeholder 2">
            <a:extLst>
              <a:ext uri="{FF2B5EF4-FFF2-40B4-BE49-F238E27FC236}">
                <a16:creationId xmlns:a16="http://schemas.microsoft.com/office/drawing/2014/main" id="{08C6FB12-6F42-BE19-E07A-E59EEE3FC3C9}"/>
              </a:ext>
            </a:extLst>
          </p:cNvPr>
          <p:cNvSpPr>
            <a:spLocks noGrp="1"/>
          </p:cNvSpPr>
          <p:nvPr>
            <p:ph type="pic" idx="21" hasCustomPrompt="1"/>
          </p:nvPr>
        </p:nvSpPr>
        <p:spPr>
          <a:xfrm>
            <a:off x="6488232" y="4441308"/>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4" name="Text Placeholder 3">
            <a:extLst>
              <a:ext uri="{FF2B5EF4-FFF2-40B4-BE49-F238E27FC236}">
                <a16:creationId xmlns:a16="http://schemas.microsoft.com/office/drawing/2014/main" id="{634D5859-3243-43FF-9A1B-BC48065E0034}"/>
              </a:ext>
            </a:extLst>
          </p:cNvPr>
          <p:cNvSpPr>
            <a:spLocks noGrp="1"/>
          </p:cNvSpPr>
          <p:nvPr>
            <p:ph type="body" sz="half" idx="22" hasCustomPrompt="1"/>
          </p:nvPr>
        </p:nvSpPr>
        <p:spPr>
          <a:xfrm>
            <a:off x="8025995" y="402164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4" name="Rectangle 13">
            <a:extLst>
              <a:ext uri="{FF2B5EF4-FFF2-40B4-BE49-F238E27FC236}">
                <a16:creationId xmlns:a16="http://schemas.microsoft.com/office/drawing/2014/main" id="{D4F6B232-1926-E17B-7843-9465684E59B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676FC4AC-E526-5858-2C8F-CAA68C559BF7}"/>
              </a:ext>
              <a:ext uri="{C183D7F6-B498-43B3-948B-1728B52AA6E4}">
                <adec:decorative xmlns:adec="http://schemas.microsoft.com/office/drawing/2017/decorative" val="1"/>
              </a:ext>
            </a:extLst>
          </p:cNvPr>
          <p:cNvCxnSpPr>
            <a:cxnSpLocks/>
          </p:cNvCxnSpPr>
          <p:nvPr userDrawn="1"/>
        </p:nvCxnSpPr>
        <p:spPr>
          <a:xfrm>
            <a:off x="702164" y="3471333"/>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1599CE-373F-2DC5-E470-7016125B02AE}"/>
              </a:ext>
              <a:ext uri="{C183D7F6-B498-43B3-948B-1728B52AA6E4}">
                <adec:decorative xmlns:adec="http://schemas.microsoft.com/office/drawing/2017/decorative" val="1"/>
              </a:ext>
            </a:extLst>
          </p:cNvPr>
          <p:cNvCxnSpPr>
            <a:cxnSpLocks/>
          </p:cNvCxnSpPr>
          <p:nvPr userDrawn="1"/>
        </p:nvCxnSpPr>
        <p:spPr>
          <a:xfrm>
            <a:off x="6096003" y="481312"/>
            <a:ext cx="0" cy="2769888"/>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327DA79-DAC9-8CEC-CEEF-D0C8AB532B38}"/>
              </a:ext>
              <a:ext uri="{C183D7F6-B498-43B3-948B-1728B52AA6E4}">
                <adec:decorative xmlns:adec="http://schemas.microsoft.com/office/drawing/2017/decorative" val="1"/>
              </a:ext>
            </a:extLst>
          </p:cNvPr>
          <p:cNvCxnSpPr>
            <a:cxnSpLocks/>
          </p:cNvCxnSpPr>
          <p:nvPr userDrawn="1"/>
        </p:nvCxnSpPr>
        <p:spPr>
          <a:xfrm>
            <a:off x="6096000" y="3708401"/>
            <a:ext cx="1" cy="265982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622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fographics - 5">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2" name="Picture Placeholder 2"/>
          <p:cNvSpPr>
            <a:spLocks noGrp="1"/>
          </p:cNvSpPr>
          <p:nvPr>
            <p:ph type="pic" idx="15" hasCustomPrompt="1"/>
          </p:nvPr>
        </p:nvSpPr>
        <p:spPr>
          <a:xfrm>
            <a:off x="702164" y="1052957"/>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3" name="Text Placeholder 3"/>
          <p:cNvSpPr>
            <a:spLocks noGrp="1"/>
          </p:cNvSpPr>
          <p:nvPr>
            <p:ph type="body" sz="half" idx="16" hasCustomPrompt="1"/>
          </p:nvPr>
        </p:nvSpPr>
        <p:spPr>
          <a:xfrm>
            <a:off x="2239927" y="63329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34" name="Picture Placeholder 2"/>
          <p:cNvSpPr>
            <a:spLocks noGrp="1"/>
          </p:cNvSpPr>
          <p:nvPr>
            <p:ph type="pic" idx="17" hasCustomPrompt="1"/>
          </p:nvPr>
        </p:nvSpPr>
        <p:spPr>
          <a:xfrm>
            <a:off x="6488232" y="1052957"/>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5" name="Text Placeholder 3"/>
          <p:cNvSpPr>
            <a:spLocks noGrp="1"/>
          </p:cNvSpPr>
          <p:nvPr>
            <p:ph type="body" sz="half" idx="18" hasCustomPrompt="1"/>
          </p:nvPr>
        </p:nvSpPr>
        <p:spPr>
          <a:xfrm>
            <a:off x="8025995" y="63329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9" name="Picture Placeholder 2"/>
          <p:cNvSpPr>
            <a:spLocks noGrp="1"/>
          </p:cNvSpPr>
          <p:nvPr>
            <p:ph type="pic" idx="10" hasCustomPrompt="1"/>
          </p:nvPr>
        </p:nvSpPr>
        <p:spPr>
          <a:xfrm>
            <a:off x="1659259"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8" name="Text Placeholder 3"/>
          <p:cNvSpPr>
            <a:spLocks noGrp="1"/>
          </p:cNvSpPr>
          <p:nvPr>
            <p:ph type="body" sz="half" idx="2" hasCustomPrompt="1"/>
          </p:nvPr>
        </p:nvSpPr>
        <p:spPr>
          <a:xfrm>
            <a:off x="673392"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5" name="Picture Placeholder 2"/>
          <p:cNvSpPr>
            <a:spLocks noGrp="1"/>
          </p:cNvSpPr>
          <p:nvPr>
            <p:ph type="pic" idx="12" hasCustomPrompt="1"/>
          </p:nvPr>
        </p:nvSpPr>
        <p:spPr>
          <a:xfrm>
            <a:off x="5462423"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0" name="Text Placeholder 3"/>
          <p:cNvSpPr>
            <a:spLocks noGrp="1"/>
          </p:cNvSpPr>
          <p:nvPr>
            <p:ph type="body" sz="half" idx="11" hasCustomPrompt="1"/>
          </p:nvPr>
        </p:nvSpPr>
        <p:spPr>
          <a:xfrm>
            <a:off x="4476556"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7" name="Picture Placeholder 2"/>
          <p:cNvSpPr>
            <a:spLocks noGrp="1"/>
          </p:cNvSpPr>
          <p:nvPr>
            <p:ph type="pic" idx="14" hasCustomPrompt="1"/>
          </p:nvPr>
        </p:nvSpPr>
        <p:spPr>
          <a:xfrm>
            <a:off x="9265585"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6" name="Text Placeholder 3"/>
          <p:cNvSpPr>
            <a:spLocks noGrp="1"/>
          </p:cNvSpPr>
          <p:nvPr>
            <p:ph type="body" sz="half" idx="13" hasCustomPrompt="1"/>
          </p:nvPr>
        </p:nvSpPr>
        <p:spPr>
          <a:xfrm>
            <a:off x="8279719"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28" name="Straight Connector 27">
            <a:extLst>
              <a:ext uri="{C183D7F6-B498-43B3-948B-1728B52AA6E4}">
                <adec:decorative xmlns:adec="http://schemas.microsoft.com/office/drawing/2017/decorative" val="1"/>
              </a:ext>
            </a:extLst>
          </p:cNvPr>
          <p:cNvCxnSpPr/>
          <p:nvPr/>
        </p:nvCxnSpPr>
        <p:spPr>
          <a:xfrm flipH="1">
            <a:off x="4186868" y="3674789"/>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C183D7F6-B498-43B3-948B-1728B52AA6E4}">
                <adec:decorative xmlns:adec="http://schemas.microsoft.com/office/drawing/2017/decorative" val="1"/>
              </a:ext>
            </a:extLst>
          </p:cNvPr>
          <p:cNvCxnSpPr/>
          <p:nvPr/>
        </p:nvCxnSpPr>
        <p:spPr>
          <a:xfrm>
            <a:off x="8005137" y="3674789"/>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C183D7F6-B498-43B3-948B-1728B52AA6E4}">
                <adec:decorative xmlns:adec="http://schemas.microsoft.com/office/drawing/2017/decorative" val="1"/>
              </a:ext>
            </a:extLst>
          </p:cNvPr>
          <p:cNvCxnSpPr/>
          <p:nvPr/>
        </p:nvCxnSpPr>
        <p:spPr>
          <a:xfrm>
            <a:off x="702165" y="3244700"/>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C183D7F6-B498-43B3-948B-1728B52AA6E4}">
                <adec:decorative xmlns:adec="http://schemas.microsoft.com/office/drawing/2017/decorative" val="1"/>
              </a:ext>
            </a:extLst>
          </p:cNvPr>
          <p:cNvCxnSpPr/>
          <p:nvPr/>
        </p:nvCxnSpPr>
        <p:spPr>
          <a:xfrm flipH="1">
            <a:off x="6096003" y="438980"/>
            <a:ext cx="1" cy="2523959"/>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C4F0DB7-E81E-DDDF-9E28-E84CB0CA72B2}"/>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Connector 20">
            <a:extLst>
              <a:ext uri="{FF2B5EF4-FFF2-40B4-BE49-F238E27FC236}">
                <a16:creationId xmlns:a16="http://schemas.microsoft.com/office/drawing/2014/main" id="{08347D76-18B5-4F36-4FCD-484C72EE83C3}"/>
              </a:ext>
              <a:ext uri="{C183D7F6-B498-43B3-948B-1728B52AA6E4}">
                <adec:decorative xmlns:adec="http://schemas.microsoft.com/office/drawing/2017/decorative" val="1"/>
              </a:ext>
            </a:extLst>
          </p:cNvPr>
          <p:cNvCxnSpPr/>
          <p:nvPr userDrawn="1"/>
        </p:nvCxnSpPr>
        <p:spPr>
          <a:xfrm flipH="1">
            <a:off x="4186867" y="3674789"/>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2BB4909-07D7-8B87-11F8-72EBF68671C5}"/>
              </a:ext>
              <a:ext uri="{C183D7F6-B498-43B3-948B-1728B52AA6E4}">
                <adec:decorative xmlns:adec="http://schemas.microsoft.com/office/drawing/2017/decorative" val="1"/>
              </a:ext>
            </a:extLst>
          </p:cNvPr>
          <p:cNvCxnSpPr/>
          <p:nvPr userDrawn="1"/>
        </p:nvCxnSpPr>
        <p:spPr>
          <a:xfrm>
            <a:off x="8005137" y="3674789"/>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42BF4E9-141A-FA37-C15D-9485C9F88CF7}"/>
              </a:ext>
              <a:ext uri="{C183D7F6-B498-43B3-948B-1728B52AA6E4}">
                <adec:decorative xmlns:adec="http://schemas.microsoft.com/office/drawing/2017/decorative" val="1"/>
              </a:ext>
            </a:extLst>
          </p:cNvPr>
          <p:cNvCxnSpPr/>
          <p:nvPr userDrawn="1"/>
        </p:nvCxnSpPr>
        <p:spPr>
          <a:xfrm>
            <a:off x="702164" y="3244700"/>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164E08F-1ACF-FB27-14E6-067C0DD933EC}"/>
              </a:ext>
              <a:ext uri="{C183D7F6-B498-43B3-948B-1728B52AA6E4}">
                <adec:decorative xmlns:adec="http://schemas.microsoft.com/office/drawing/2017/decorative" val="1"/>
              </a:ext>
            </a:extLst>
          </p:cNvPr>
          <p:cNvCxnSpPr/>
          <p:nvPr userDrawn="1"/>
        </p:nvCxnSpPr>
        <p:spPr>
          <a:xfrm flipH="1">
            <a:off x="6096001" y="438979"/>
            <a:ext cx="1" cy="2523959"/>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74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nfographics - 6">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0" name="Picture Placeholder 2"/>
          <p:cNvSpPr>
            <a:spLocks noGrp="1"/>
          </p:cNvSpPr>
          <p:nvPr>
            <p:ph type="pic" idx="16" hasCustomPrompt="1"/>
          </p:nvPr>
        </p:nvSpPr>
        <p:spPr>
          <a:xfrm>
            <a:off x="1644836"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9" name="Text Placeholder 3"/>
          <p:cNvSpPr>
            <a:spLocks noGrp="1"/>
          </p:cNvSpPr>
          <p:nvPr>
            <p:ph type="body" sz="half" idx="15" hasCustomPrompt="1"/>
          </p:nvPr>
        </p:nvSpPr>
        <p:spPr>
          <a:xfrm>
            <a:off x="658969"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6" name="Picture Placeholder 2"/>
          <p:cNvSpPr>
            <a:spLocks noGrp="1"/>
          </p:cNvSpPr>
          <p:nvPr>
            <p:ph type="pic" idx="18" hasCustomPrompt="1"/>
          </p:nvPr>
        </p:nvSpPr>
        <p:spPr>
          <a:xfrm>
            <a:off x="5448000"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5" name="Text Placeholder 3"/>
          <p:cNvSpPr>
            <a:spLocks noGrp="1"/>
          </p:cNvSpPr>
          <p:nvPr>
            <p:ph type="body" sz="half" idx="17" hasCustomPrompt="1"/>
          </p:nvPr>
        </p:nvSpPr>
        <p:spPr>
          <a:xfrm>
            <a:off x="4462133"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8" name="Picture Placeholder 2"/>
          <p:cNvSpPr>
            <a:spLocks noGrp="1"/>
          </p:cNvSpPr>
          <p:nvPr>
            <p:ph type="pic" idx="20" hasCustomPrompt="1"/>
          </p:nvPr>
        </p:nvSpPr>
        <p:spPr>
          <a:xfrm>
            <a:off x="9251163"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7" name="Text Placeholder 3"/>
          <p:cNvSpPr>
            <a:spLocks noGrp="1"/>
          </p:cNvSpPr>
          <p:nvPr>
            <p:ph type="body" sz="half" idx="19" hasCustomPrompt="1"/>
          </p:nvPr>
        </p:nvSpPr>
        <p:spPr>
          <a:xfrm>
            <a:off x="8265296"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9" name="Picture Placeholder 2"/>
          <p:cNvSpPr>
            <a:spLocks noGrp="1"/>
          </p:cNvSpPr>
          <p:nvPr>
            <p:ph type="pic" idx="10" hasCustomPrompt="1"/>
          </p:nvPr>
        </p:nvSpPr>
        <p:spPr>
          <a:xfrm>
            <a:off x="1659259"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4" name="Text Placeholder 3"/>
          <p:cNvSpPr>
            <a:spLocks noGrp="1"/>
          </p:cNvSpPr>
          <p:nvPr>
            <p:ph type="body" sz="half" idx="2" hasCustomPrompt="1"/>
          </p:nvPr>
        </p:nvSpPr>
        <p:spPr>
          <a:xfrm>
            <a:off x="673392"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0" name="Picture Placeholder 2"/>
          <p:cNvSpPr>
            <a:spLocks noGrp="1"/>
          </p:cNvSpPr>
          <p:nvPr>
            <p:ph type="pic" idx="12" hasCustomPrompt="1"/>
          </p:nvPr>
        </p:nvSpPr>
        <p:spPr>
          <a:xfrm>
            <a:off x="5462423"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11" hasCustomPrompt="1"/>
          </p:nvPr>
        </p:nvSpPr>
        <p:spPr>
          <a:xfrm>
            <a:off x="4476556"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2" name="Picture Placeholder 2"/>
          <p:cNvSpPr>
            <a:spLocks noGrp="1"/>
          </p:cNvSpPr>
          <p:nvPr>
            <p:ph type="pic" idx="14" hasCustomPrompt="1"/>
          </p:nvPr>
        </p:nvSpPr>
        <p:spPr>
          <a:xfrm>
            <a:off x="9265585"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1" name="Text Placeholder 3"/>
          <p:cNvSpPr>
            <a:spLocks noGrp="1"/>
          </p:cNvSpPr>
          <p:nvPr>
            <p:ph type="body" sz="half" idx="13" hasCustomPrompt="1"/>
          </p:nvPr>
        </p:nvSpPr>
        <p:spPr>
          <a:xfrm>
            <a:off x="8279719"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6" name="Straight Connector 5">
            <a:extLst>
              <a:ext uri="{C183D7F6-B498-43B3-948B-1728B52AA6E4}">
                <adec:decorative xmlns:adec="http://schemas.microsoft.com/office/drawing/2017/decorative" val="1"/>
              </a:ext>
            </a:extLst>
          </p:cNvPr>
          <p:cNvCxnSpPr/>
          <p:nvPr/>
        </p:nvCxnSpPr>
        <p:spPr>
          <a:xfrm flipH="1">
            <a:off x="4186868" y="3759853"/>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p:nvCxnSpPr>
        <p:spPr>
          <a:xfrm>
            <a:off x="8005137" y="3759853"/>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C183D7F6-B498-43B3-948B-1728B52AA6E4}">
                <adec:decorative xmlns:adec="http://schemas.microsoft.com/office/drawing/2017/decorative" val="1"/>
              </a:ext>
            </a:extLst>
          </p:cNvPr>
          <p:cNvCxnSpPr/>
          <p:nvPr/>
        </p:nvCxnSpPr>
        <p:spPr>
          <a:xfrm>
            <a:off x="702165" y="3471537"/>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C183D7F6-B498-43B3-948B-1728B52AA6E4}">
                <adec:decorative xmlns:adec="http://schemas.microsoft.com/office/drawing/2017/decorative" val="1"/>
              </a:ext>
            </a:extLst>
          </p:cNvPr>
          <p:cNvCxnSpPr/>
          <p:nvPr/>
        </p:nvCxnSpPr>
        <p:spPr>
          <a:xfrm flipH="1">
            <a:off x="4172445" y="560635"/>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C183D7F6-B498-43B3-948B-1728B52AA6E4}">
                <adec:decorative xmlns:adec="http://schemas.microsoft.com/office/drawing/2017/decorative" val="1"/>
              </a:ext>
            </a:extLst>
          </p:cNvPr>
          <p:cNvCxnSpPr/>
          <p:nvPr/>
        </p:nvCxnSpPr>
        <p:spPr>
          <a:xfrm>
            <a:off x="7990715" y="560635"/>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A892411B-4FFC-50CE-A81D-C712DE51F98A}"/>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a:extLst>
              <a:ext uri="{FF2B5EF4-FFF2-40B4-BE49-F238E27FC236}">
                <a16:creationId xmlns:a16="http://schemas.microsoft.com/office/drawing/2014/main" id="{E4AB2E5C-B673-1D7B-AC2C-A75B2DCB1270}"/>
              </a:ext>
              <a:ext uri="{C183D7F6-B498-43B3-948B-1728B52AA6E4}">
                <adec:decorative xmlns:adec="http://schemas.microsoft.com/office/drawing/2017/decorative" val="1"/>
              </a:ext>
            </a:extLst>
          </p:cNvPr>
          <p:cNvCxnSpPr/>
          <p:nvPr userDrawn="1"/>
        </p:nvCxnSpPr>
        <p:spPr>
          <a:xfrm flipH="1">
            <a:off x="4186867" y="3759853"/>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1F7AA6-99B6-4B9E-9D31-424C170AA036}"/>
              </a:ext>
              <a:ext uri="{C183D7F6-B498-43B3-948B-1728B52AA6E4}">
                <adec:decorative xmlns:adec="http://schemas.microsoft.com/office/drawing/2017/decorative" val="1"/>
              </a:ext>
            </a:extLst>
          </p:cNvPr>
          <p:cNvCxnSpPr/>
          <p:nvPr userDrawn="1"/>
        </p:nvCxnSpPr>
        <p:spPr>
          <a:xfrm>
            <a:off x="8005137" y="3759853"/>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34B55B1-CA92-41A9-5AB3-E2DB114343C9}"/>
              </a:ext>
              <a:ext uri="{C183D7F6-B498-43B3-948B-1728B52AA6E4}">
                <adec:decorative xmlns:adec="http://schemas.microsoft.com/office/drawing/2017/decorative" val="1"/>
              </a:ext>
            </a:extLst>
          </p:cNvPr>
          <p:cNvCxnSpPr/>
          <p:nvPr userDrawn="1"/>
        </p:nvCxnSpPr>
        <p:spPr>
          <a:xfrm>
            <a:off x="702164" y="3471537"/>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88F844A-F652-C5CD-A447-F2E48668EFC9}"/>
              </a:ext>
              <a:ext uri="{C183D7F6-B498-43B3-948B-1728B52AA6E4}">
                <adec:decorative xmlns:adec="http://schemas.microsoft.com/office/drawing/2017/decorative" val="1"/>
              </a:ext>
            </a:extLst>
          </p:cNvPr>
          <p:cNvCxnSpPr/>
          <p:nvPr userDrawn="1"/>
        </p:nvCxnSpPr>
        <p:spPr>
          <a:xfrm flipH="1">
            <a:off x="4172444" y="560635"/>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D5B99F-1736-B41A-6370-986ECF2D6B31}"/>
              </a:ext>
              <a:ext uri="{C183D7F6-B498-43B3-948B-1728B52AA6E4}">
                <adec:decorative xmlns:adec="http://schemas.microsoft.com/office/drawing/2017/decorative" val="1"/>
              </a:ext>
            </a:extLst>
          </p:cNvPr>
          <p:cNvCxnSpPr/>
          <p:nvPr userDrawn="1"/>
        </p:nvCxnSpPr>
        <p:spPr>
          <a:xfrm>
            <a:off x="7990715" y="560635"/>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572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xt Conten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15" name="Text Placeholder 3"/>
          <p:cNvSpPr>
            <a:spLocks noGrp="1"/>
          </p:cNvSpPr>
          <p:nvPr>
            <p:ph type="body" sz="half" idx="2" hasCustomPrompt="1"/>
          </p:nvPr>
        </p:nvSpPr>
        <p:spPr>
          <a:xfrm>
            <a:off x="772635" y="1244601"/>
            <a:ext cx="10646735" cy="4835567"/>
          </a:xfrm>
          <a:prstGeom prst="rect">
            <a:avLst/>
          </a:prstGeom>
          <a:solidFill>
            <a:schemeClr val="bg1"/>
          </a:solidFill>
        </p:spPr>
        <p:txBody>
          <a:bodyPr lIns="720000" tIns="720000" rIns="720000" bIns="720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C334E80A-A1B5-A736-1D06-2A8EBAF3218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2956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icture with Caption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3"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4"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9F014264-1B43-AC3B-7B5C-440801B7D735}"/>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3212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and Tex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775855" y="808568"/>
            <a:ext cx="5319184" cy="5223933"/>
          </a:xfrm>
          <a:prstGeom prst="rect">
            <a:avLst/>
          </a:prstGeom>
          <a:solidFill>
            <a:schemeClr val="bg1"/>
          </a:solidFill>
        </p:spPr>
        <p:txBody>
          <a:bodyPr lIns="240000" tIns="240000" rIns="240000" bIns="240000" anchor="ctr"/>
          <a:lstStyle>
            <a:lvl1pPr>
              <a:defRPr>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B176E614-DDD2-089B-3A3C-B6CCD6D69D69}"/>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20865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 Pictures and Tex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BE162B15-9377-FF96-869A-FEA94D656206}"/>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05422934-1485-0663-52E2-C663F6F37E0C}"/>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DE6686A2-45D5-9708-BC33-D0E3B38776DF}"/>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4271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and Picture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6096000" y="808568"/>
            <a:ext cx="5319184" cy="5223933"/>
          </a:xfrm>
          <a:prstGeom prst="rect">
            <a:avLst/>
          </a:prstGeom>
          <a:solidFill>
            <a:schemeClr val="bg1"/>
          </a:solidFill>
        </p:spPr>
        <p:txBody>
          <a:bodyPr lIns="240000" tIns="240000" rIns="240000" bIns="240000" anchor="ctr"/>
          <a:lstStyle>
            <a:lvl1pPr>
              <a:defRPr>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7BD72E3B-E744-542D-CAC4-A9AB5759E40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5873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and 2 Pictures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C469075E-038E-BDA5-6259-736B762D026C}"/>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69868672-8002-5EBE-6149-9A3269FEF8E0}"/>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C65D5407-DDA3-BD61-D4DA-2A4DDB2FC4D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6168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Conten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6"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5"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15" name="Text Placeholder 3"/>
          <p:cNvSpPr>
            <a:spLocks noGrp="1"/>
          </p:cNvSpPr>
          <p:nvPr>
            <p:ph type="body" sz="half" idx="2" hasCustomPrompt="1"/>
          </p:nvPr>
        </p:nvSpPr>
        <p:spPr>
          <a:xfrm>
            <a:off x="772635" y="1244601"/>
            <a:ext cx="10646735" cy="4835567"/>
          </a:xfrm>
          <a:prstGeom prst="rect">
            <a:avLst/>
          </a:prstGeom>
          <a:solidFill>
            <a:schemeClr val="bg1"/>
          </a:solidFill>
        </p:spPr>
        <p:txBody>
          <a:bodyPr lIns="720000" tIns="720000" rIns="720000" bIns="720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C488C734-3CDE-0B6B-A3CE-20A80B4FCE97}"/>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5332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icture with Caption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3"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4"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D4FB2147-AD13-6505-F4FC-60585A0803C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843922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icture and Tex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t">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775855" y="808568"/>
            <a:ext cx="5319184" cy="5223933"/>
          </a:xfrm>
          <a:prstGeom prst="rect">
            <a:avLst/>
          </a:prstGeom>
          <a:solidFill>
            <a:schemeClr val="bg1"/>
          </a:solidFill>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AECCBD5B-6ECF-E010-F25D-7F8623EA5BAC}"/>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22946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Pictures and Tex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t">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2">
            <a:extLst>
              <a:ext uri="{FF2B5EF4-FFF2-40B4-BE49-F238E27FC236}">
                <a16:creationId xmlns:a16="http://schemas.microsoft.com/office/drawing/2014/main" id="{519B173D-5038-93E7-B50E-0235D1A209EE}"/>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3" name="Picture Placeholder 2">
            <a:extLst>
              <a:ext uri="{FF2B5EF4-FFF2-40B4-BE49-F238E27FC236}">
                <a16:creationId xmlns:a16="http://schemas.microsoft.com/office/drawing/2014/main" id="{9728AE37-0D3A-3BFB-A510-449E786F2183}"/>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CC58A88A-D4BE-68FE-C93B-536E9193543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525507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xt and Picture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6096000" y="808568"/>
            <a:ext cx="5319184" cy="5223933"/>
          </a:xfrm>
          <a:prstGeom prst="rect">
            <a:avLst/>
          </a:prstGeom>
          <a:solidFill>
            <a:schemeClr val="bg1"/>
          </a:solidFill>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1A48E8C7-ABFA-A5B0-CC26-BFCDD1DE678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75925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ext and 2 Pictures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4A87B70A-41CE-7DAA-7142-7C3FE64CEC79}"/>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55D67229-948C-19CB-9EE4-F5A66FF15A36}"/>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747895B4-A298-2C80-5EF2-E1C3B895008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96521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p:nvSpPr>
        <p:spPr>
          <a:xfrm>
            <a:off x="0" y="0"/>
            <a:ext cx="12192000" cy="6858000"/>
          </a:xfrm>
          <a:prstGeom prst="rect">
            <a:avLst/>
          </a:prstGeom>
          <a:gradFill>
            <a:gsLst>
              <a:gs pos="33000">
                <a:srgbClr val="00A0AE"/>
              </a:gs>
              <a:gs pos="100000">
                <a:srgbClr val="8732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Isosceles Triangle 10">
            <a:extLst>
              <a:ext uri="{C183D7F6-B498-43B3-948B-1728B52AA6E4}">
                <adec:decorative xmlns:adec="http://schemas.microsoft.com/office/drawing/2017/decorative" val="1"/>
              </a:ext>
            </a:extLst>
          </p:cNvPr>
          <p:cNvSpPr/>
          <p:nvPr/>
        </p:nvSpPr>
        <p:spPr>
          <a:xfrm>
            <a:off x="3671779" y="1"/>
            <a:ext cx="8520220" cy="6858000"/>
          </a:xfrm>
          <a:prstGeom prst="triangle">
            <a:avLst>
              <a:gd name="adj" fmla="val 100000"/>
            </a:avLst>
          </a:prstGeom>
          <a:gradFill>
            <a:gsLst>
              <a:gs pos="45000">
                <a:srgbClr val="873299"/>
              </a:gs>
              <a:gs pos="86000">
                <a:srgbClr val="2F1A45">
                  <a:lumMod val="90000"/>
                  <a:lumOff val="1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2" name="Straight Connector 11">
            <a:extLst>
              <a:ext uri="{C183D7F6-B498-43B3-948B-1728B52AA6E4}">
                <adec:decorative xmlns:adec="http://schemas.microsoft.com/office/drawing/2017/decorative" val="1"/>
              </a:ext>
            </a:extLst>
          </p:cNvPr>
          <p:cNvCxnSpPr/>
          <p:nvPr/>
        </p:nvCxnSpPr>
        <p:spPr>
          <a:xfrm flipV="1">
            <a:off x="3473304" y="-99237"/>
            <a:ext cx="8817935" cy="7088372"/>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pic>
        <p:nvPicPr>
          <p:cNvPr id="1026" name="Picture 2" descr="SFC Symbol"/>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3535" y="270456"/>
            <a:ext cx="6090261" cy="6090261"/>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10" hasCustomPrompt="1"/>
          </p:nvPr>
        </p:nvSpPr>
        <p:spPr>
          <a:xfrm>
            <a:off x="8732875" y="3680527"/>
            <a:ext cx="3061192" cy="1006548"/>
          </a:xfrm>
          <a:prstGeom prst="rect">
            <a:avLst/>
          </a:prstGeom>
        </p:spPr>
        <p:txBody>
          <a:bodyPr lIns="0" tIns="0" rIns="0" bIns="0" anchor="b"/>
          <a:lstStyle>
            <a:lvl1pPr>
              <a:defRPr sz="1733" baseline="0">
                <a:solidFill>
                  <a:schemeClr val="bg1"/>
                </a:solidFill>
              </a:defRPr>
            </a:lvl1pPr>
            <a:lvl2pPr>
              <a:defRPr sz="1867">
                <a:solidFill>
                  <a:schemeClr val="bg1"/>
                </a:solidFill>
              </a:defRPr>
            </a:lvl2pPr>
            <a:lvl3pPr>
              <a:defRPr sz="1867">
                <a:solidFill>
                  <a:schemeClr val="bg1"/>
                </a:solidFill>
              </a:defRPr>
            </a:lvl3pPr>
          </a:lstStyle>
          <a:p>
            <a:pPr lvl="0"/>
            <a:r>
              <a:rPr lang="en-US"/>
              <a:t>Contact info</a:t>
            </a:r>
            <a:endParaRPr lang="en-GB"/>
          </a:p>
        </p:txBody>
      </p:sp>
      <p:sp>
        <p:nvSpPr>
          <p:cNvPr id="4" name="Title 2"/>
          <p:cNvSpPr txBox="1">
            <a:spLocks/>
          </p:cNvSpPr>
          <p:nvPr/>
        </p:nvSpPr>
        <p:spPr bwMode="auto">
          <a:xfrm>
            <a:off x="8619471" y="5172839"/>
            <a:ext cx="3316732" cy="1354204"/>
          </a:xfrm>
          <a:prstGeom prst="rect">
            <a:avLst/>
          </a:prstGeom>
          <a:noFill/>
          <a:ln>
            <a:noFill/>
          </a:ln>
          <a:effectLst/>
        </p:spPr>
        <p:txBody>
          <a:bodyPr vert="horz" wrap="square" lIns="121909" tIns="60953" rIns="121909" bIns="60953" numCol="1" anchor="b" anchorCtr="0" compatLnSpc="1">
            <a:prstTxWarp prst="textNoShape">
              <a:avLst/>
            </a:prstTxWarp>
            <a:spAutoFit/>
          </a:bodyPr>
          <a:lstStyle>
            <a:lvl1pPr algn="l" rtl="0" eaLnBrk="1" fontAlgn="base" hangingPunct="1">
              <a:spcBef>
                <a:spcPct val="0"/>
              </a:spcBef>
              <a:spcAft>
                <a:spcPct val="0"/>
              </a:spcAft>
              <a:defRPr sz="3733" b="1">
                <a:solidFill>
                  <a:schemeClr val="tx2"/>
                </a:solidFill>
                <a:latin typeface="+mj-lt"/>
                <a:ea typeface="+mj-ea"/>
                <a:cs typeface="+mj-cs"/>
              </a:defRPr>
            </a:lvl1pPr>
            <a:lvl2pPr algn="l" rtl="0" eaLnBrk="1" fontAlgn="base" hangingPunct="1">
              <a:spcBef>
                <a:spcPct val="0"/>
              </a:spcBef>
              <a:spcAft>
                <a:spcPct val="0"/>
              </a:spcAft>
              <a:defRPr sz="4267" b="1">
                <a:solidFill>
                  <a:schemeClr val="tx2"/>
                </a:solidFill>
                <a:latin typeface="Garamond" pitchFamily="18" charset="0"/>
              </a:defRPr>
            </a:lvl2pPr>
            <a:lvl3pPr algn="l" rtl="0" eaLnBrk="1" fontAlgn="base" hangingPunct="1">
              <a:spcBef>
                <a:spcPct val="0"/>
              </a:spcBef>
              <a:spcAft>
                <a:spcPct val="0"/>
              </a:spcAft>
              <a:defRPr sz="4267" b="1">
                <a:solidFill>
                  <a:schemeClr val="tx2"/>
                </a:solidFill>
                <a:latin typeface="Garamond" pitchFamily="18" charset="0"/>
              </a:defRPr>
            </a:lvl3pPr>
            <a:lvl4pPr algn="l" rtl="0" eaLnBrk="1" fontAlgn="base" hangingPunct="1">
              <a:spcBef>
                <a:spcPct val="0"/>
              </a:spcBef>
              <a:spcAft>
                <a:spcPct val="0"/>
              </a:spcAft>
              <a:defRPr sz="4267" b="1">
                <a:solidFill>
                  <a:schemeClr val="tx2"/>
                </a:solidFill>
                <a:latin typeface="Garamond" pitchFamily="18" charset="0"/>
              </a:defRPr>
            </a:lvl4pPr>
            <a:lvl5pPr algn="l" rtl="0" eaLnBrk="1" fontAlgn="base" hangingPunct="1">
              <a:spcBef>
                <a:spcPct val="0"/>
              </a:spcBef>
              <a:spcAft>
                <a:spcPct val="0"/>
              </a:spcAft>
              <a:defRPr sz="4267" b="1">
                <a:solidFill>
                  <a:schemeClr val="tx2"/>
                </a:solidFill>
                <a:latin typeface="Garamond" pitchFamily="18" charset="0"/>
              </a:defRPr>
            </a:lvl5pPr>
            <a:lvl6pPr marL="609600" algn="l" rtl="0" eaLnBrk="1" fontAlgn="base" hangingPunct="1">
              <a:spcBef>
                <a:spcPct val="0"/>
              </a:spcBef>
              <a:spcAft>
                <a:spcPct val="0"/>
              </a:spcAft>
              <a:defRPr sz="4267" b="1">
                <a:solidFill>
                  <a:schemeClr val="tx2"/>
                </a:solidFill>
                <a:latin typeface="Garamond" pitchFamily="18" charset="0"/>
              </a:defRPr>
            </a:lvl6pPr>
            <a:lvl7pPr marL="1219200" algn="l" rtl="0" eaLnBrk="1" fontAlgn="base" hangingPunct="1">
              <a:spcBef>
                <a:spcPct val="0"/>
              </a:spcBef>
              <a:spcAft>
                <a:spcPct val="0"/>
              </a:spcAft>
              <a:defRPr sz="4267" b="1">
                <a:solidFill>
                  <a:schemeClr val="tx2"/>
                </a:solidFill>
                <a:latin typeface="Garamond" pitchFamily="18" charset="0"/>
              </a:defRPr>
            </a:lvl7pPr>
            <a:lvl8pPr marL="1828800" algn="l" rtl="0" eaLnBrk="1" fontAlgn="base" hangingPunct="1">
              <a:spcBef>
                <a:spcPct val="0"/>
              </a:spcBef>
              <a:spcAft>
                <a:spcPct val="0"/>
              </a:spcAft>
              <a:defRPr sz="4267" b="1">
                <a:solidFill>
                  <a:schemeClr val="tx2"/>
                </a:solidFill>
                <a:latin typeface="Garamond" pitchFamily="18" charset="0"/>
              </a:defRPr>
            </a:lvl8pPr>
            <a:lvl9pPr marL="2438400" algn="l" rtl="0" eaLnBrk="1" fontAlgn="base" hangingPunct="1">
              <a:spcBef>
                <a:spcPct val="0"/>
              </a:spcBef>
              <a:spcAft>
                <a:spcPct val="0"/>
              </a:spcAft>
              <a:defRPr sz="4267" b="1">
                <a:solidFill>
                  <a:schemeClr val="tx2"/>
                </a:solidFill>
                <a:latin typeface="Garamond" pitchFamily="18" charset="0"/>
              </a:defRPr>
            </a:lvl9pPr>
          </a:lstStyle>
          <a:p>
            <a:pPr>
              <a:spcAft>
                <a:spcPts val="0"/>
              </a:spcAft>
              <a:tabLst>
                <a:tab pos="2637089" algn="ctr"/>
                <a:tab pos="5274179" algn="r"/>
              </a:tabLst>
            </a:pPr>
            <a:r>
              <a:rPr lang="en-GB" sz="1600" b="0">
                <a:solidFill>
                  <a:schemeClr val="bg1"/>
                </a:solidFill>
                <a:latin typeface="+mn-lt"/>
              </a:rPr>
              <a:t>Apex 2 </a:t>
            </a:r>
            <a:r>
              <a:rPr lang="en-GB" sz="1400" b="0">
                <a:solidFill>
                  <a:schemeClr val="bg1"/>
                </a:solidFill>
                <a:latin typeface="+mn-lt"/>
              </a:rPr>
              <a:t>•</a:t>
            </a:r>
            <a:r>
              <a:rPr lang="en-GB" sz="1600" b="0">
                <a:solidFill>
                  <a:schemeClr val="bg1"/>
                </a:solidFill>
                <a:latin typeface="+mn-lt"/>
              </a:rPr>
              <a:t> 97 Haymarket Terrace</a:t>
            </a:r>
          </a:p>
          <a:p>
            <a:pPr>
              <a:spcAft>
                <a:spcPts val="0"/>
              </a:spcAft>
              <a:tabLst>
                <a:tab pos="2637089" algn="ctr"/>
                <a:tab pos="5274179" algn="r"/>
              </a:tabLst>
            </a:pPr>
            <a:r>
              <a:rPr lang="en-GB" sz="1600" b="0">
                <a:solidFill>
                  <a:schemeClr val="bg1"/>
                </a:solidFill>
                <a:latin typeface="+mn-lt"/>
              </a:rPr>
              <a:t>Edinburgh </a:t>
            </a:r>
            <a:r>
              <a:rPr lang="en-GB" sz="1400" b="0">
                <a:solidFill>
                  <a:schemeClr val="bg1"/>
                </a:solidFill>
                <a:latin typeface="+mn-lt"/>
              </a:rPr>
              <a:t>•</a:t>
            </a:r>
            <a:r>
              <a:rPr lang="en-GB" sz="1600" b="0">
                <a:solidFill>
                  <a:schemeClr val="bg1"/>
                </a:solidFill>
                <a:latin typeface="+mn-lt"/>
              </a:rPr>
              <a:t> EH12 5HD</a:t>
            </a:r>
          </a:p>
          <a:p>
            <a:pPr>
              <a:spcAft>
                <a:spcPts val="0"/>
              </a:spcAft>
              <a:tabLst>
                <a:tab pos="2637089" algn="ctr"/>
                <a:tab pos="5274179" algn="r"/>
              </a:tabLst>
            </a:pPr>
            <a:r>
              <a:rPr lang="en-GB" sz="1600" b="0">
                <a:solidFill>
                  <a:schemeClr val="bg1"/>
                </a:solidFill>
                <a:latin typeface="+mn-lt"/>
              </a:rPr>
              <a:t>T 0131 313 6500 </a:t>
            </a:r>
            <a:r>
              <a:rPr lang="en-GB" sz="1400" b="0">
                <a:solidFill>
                  <a:schemeClr val="bg1"/>
                </a:solidFill>
                <a:latin typeface="+mn-lt"/>
              </a:rPr>
              <a:t>•</a:t>
            </a:r>
            <a:r>
              <a:rPr lang="en-GB" sz="1600" b="0">
                <a:solidFill>
                  <a:schemeClr val="bg1"/>
                </a:solidFill>
                <a:latin typeface="+mn-lt"/>
              </a:rPr>
              <a:t> F 0131 313 6501</a:t>
            </a:r>
          </a:p>
          <a:p>
            <a:pPr>
              <a:spcAft>
                <a:spcPts val="0"/>
              </a:spcAft>
              <a:tabLst>
                <a:tab pos="2637089" algn="ctr"/>
                <a:tab pos="5274179" algn="r"/>
              </a:tabLst>
            </a:pPr>
            <a:r>
              <a:rPr lang="en-GB" sz="1600">
                <a:solidFill>
                  <a:schemeClr val="bg1"/>
                </a:solidFill>
                <a:latin typeface="+mn-lt"/>
              </a:rPr>
              <a:t>www.sfc.ac.uk</a:t>
            </a:r>
          </a:p>
          <a:p>
            <a:pPr>
              <a:spcAft>
                <a:spcPts val="0"/>
              </a:spcAft>
              <a:tabLst>
                <a:tab pos="2637089" algn="ctr"/>
                <a:tab pos="5274179" algn="r"/>
              </a:tabLst>
            </a:pPr>
            <a:r>
              <a:rPr lang="en-GB" sz="1600">
                <a:solidFill>
                  <a:schemeClr val="bg1"/>
                </a:solidFill>
                <a:latin typeface="+mn-lt"/>
                <a:ea typeface="Times New Roman"/>
                <a:cs typeface="Times New Roman"/>
              </a:rPr>
              <a:t>     @ScotFundCouncil </a:t>
            </a:r>
          </a:p>
        </p:txBody>
      </p:sp>
      <p:cxnSp>
        <p:nvCxnSpPr>
          <p:cNvPr id="10" name="Straight Connector 9">
            <a:extLst>
              <a:ext uri="{C183D7F6-B498-43B3-948B-1728B52AA6E4}">
                <adec:decorative xmlns:adec="http://schemas.microsoft.com/office/drawing/2017/decorative" val="1"/>
              </a:ext>
            </a:extLst>
          </p:cNvPr>
          <p:cNvCxnSpPr/>
          <p:nvPr/>
        </p:nvCxnSpPr>
        <p:spPr>
          <a:xfrm>
            <a:off x="9711069" y="5016401"/>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1BC3D6B-BE04-38E0-D6E9-8BB38F0A55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15941" y="6237009"/>
            <a:ext cx="237067" cy="237067"/>
          </a:xfrm>
          <a:prstGeom prst="rect">
            <a:avLst/>
          </a:prstGeom>
        </p:spPr>
      </p:pic>
      <p:sp>
        <p:nvSpPr>
          <p:cNvPr id="13" name="Rectangle 12">
            <a:extLst>
              <a:ext uri="{FF2B5EF4-FFF2-40B4-BE49-F238E27FC236}">
                <a16:creationId xmlns:a16="http://schemas.microsoft.com/office/drawing/2014/main" id="{9FDD2D29-05E9-6A2C-618D-0AEA09A29FF8}"/>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a:gsLst>
              <a:gs pos="33000">
                <a:srgbClr val="00A0AE"/>
              </a:gs>
              <a:gs pos="100000">
                <a:srgbClr val="8732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13">
            <a:extLst>
              <a:ext uri="{FF2B5EF4-FFF2-40B4-BE49-F238E27FC236}">
                <a16:creationId xmlns:a16="http://schemas.microsoft.com/office/drawing/2014/main" id="{28998C4C-678F-808E-40F4-50CA5253F914}"/>
              </a:ext>
              <a:ext uri="{C183D7F6-B498-43B3-948B-1728B52AA6E4}">
                <adec:decorative xmlns:adec="http://schemas.microsoft.com/office/drawing/2017/decorative" val="1"/>
              </a:ext>
            </a:extLst>
          </p:cNvPr>
          <p:cNvSpPr/>
          <p:nvPr userDrawn="1"/>
        </p:nvSpPr>
        <p:spPr>
          <a:xfrm>
            <a:off x="3671777" y="1"/>
            <a:ext cx="8520220" cy="6858000"/>
          </a:xfrm>
          <a:prstGeom prst="triangle">
            <a:avLst>
              <a:gd name="adj" fmla="val 100000"/>
            </a:avLst>
          </a:prstGeom>
          <a:gradFill>
            <a:gsLst>
              <a:gs pos="45000">
                <a:srgbClr val="873299"/>
              </a:gs>
              <a:gs pos="86000">
                <a:srgbClr val="2F1A45">
                  <a:lumMod val="90000"/>
                  <a:lumOff val="1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FABDA4A5-07C6-D1EE-E6FA-57ABF5D84164}"/>
              </a:ext>
              <a:ext uri="{C183D7F6-B498-43B3-948B-1728B52AA6E4}">
                <adec:decorative xmlns:adec="http://schemas.microsoft.com/office/drawing/2017/decorative" val="1"/>
              </a:ext>
            </a:extLst>
          </p:cNvPr>
          <p:cNvCxnSpPr/>
          <p:nvPr userDrawn="1"/>
        </p:nvCxnSpPr>
        <p:spPr>
          <a:xfrm flipV="1">
            <a:off x="3473303" y="-99237"/>
            <a:ext cx="8817935" cy="7088372"/>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pic>
        <p:nvPicPr>
          <p:cNvPr id="16" name="Picture 2" descr="SFC Symbol">
            <a:extLst>
              <a:ext uri="{FF2B5EF4-FFF2-40B4-BE49-F238E27FC236}">
                <a16:creationId xmlns:a16="http://schemas.microsoft.com/office/drawing/2014/main" id="{13E03AB4-B1AB-F2FD-F743-65EAC13A9B2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83533" y="270456"/>
            <a:ext cx="6090261" cy="6090261"/>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2">
            <a:extLst>
              <a:ext uri="{FF2B5EF4-FFF2-40B4-BE49-F238E27FC236}">
                <a16:creationId xmlns:a16="http://schemas.microsoft.com/office/drawing/2014/main" id="{84C267C4-171A-2B11-C536-BDA6401F3AC4}"/>
              </a:ext>
            </a:extLst>
          </p:cNvPr>
          <p:cNvSpPr txBox="1">
            <a:spLocks/>
          </p:cNvSpPr>
          <p:nvPr userDrawn="1"/>
        </p:nvSpPr>
        <p:spPr bwMode="auto">
          <a:xfrm>
            <a:off x="8619469" y="5419059"/>
            <a:ext cx="3316732" cy="1107983"/>
          </a:xfrm>
          <a:prstGeom prst="rect">
            <a:avLst/>
          </a:prstGeom>
          <a:noFill/>
          <a:ln>
            <a:noFill/>
          </a:ln>
          <a:effectLst/>
        </p:spPr>
        <p:txBody>
          <a:bodyPr vert="horz" wrap="square" lIns="121909" tIns="60953" rIns="121909" bIns="60953" numCol="1" anchor="b" anchorCtr="0" compatLnSpc="1">
            <a:prstTxWarp prst="textNoShape">
              <a:avLst/>
            </a:prstTxWarp>
            <a:spAutoFit/>
          </a:bodyPr>
          <a:lstStyle>
            <a:lvl1pPr algn="l" rtl="0" eaLnBrk="1" fontAlgn="base" hangingPunct="1">
              <a:spcBef>
                <a:spcPct val="0"/>
              </a:spcBef>
              <a:spcAft>
                <a:spcPct val="0"/>
              </a:spcAft>
              <a:defRPr sz="3733" b="1">
                <a:solidFill>
                  <a:schemeClr val="tx2"/>
                </a:solidFill>
                <a:latin typeface="+mj-lt"/>
                <a:ea typeface="+mj-ea"/>
                <a:cs typeface="+mj-cs"/>
              </a:defRPr>
            </a:lvl1pPr>
            <a:lvl2pPr algn="l" rtl="0" eaLnBrk="1" fontAlgn="base" hangingPunct="1">
              <a:spcBef>
                <a:spcPct val="0"/>
              </a:spcBef>
              <a:spcAft>
                <a:spcPct val="0"/>
              </a:spcAft>
              <a:defRPr sz="4267" b="1">
                <a:solidFill>
                  <a:schemeClr val="tx2"/>
                </a:solidFill>
                <a:latin typeface="Garamond" pitchFamily="18" charset="0"/>
              </a:defRPr>
            </a:lvl2pPr>
            <a:lvl3pPr algn="l" rtl="0" eaLnBrk="1" fontAlgn="base" hangingPunct="1">
              <a:spcBef>
                <a:spcPct val="0"/>
              </a:spcBef>
              <a:spcAft>
                <a:spcPct val="0"/>
              </a:spcAft>
              <a:defRPr sz="4267" b="1">
                <a:solidFill>
                  <a:schemeClr val="tx2"/>
                </a:solidFill>
                <a:latin typeface="Garamond" pitchFamily="18" charset="0"/>
              </a:defRPr>
            </a:lvl3pPr>
            <a:lvl4pPr algn="l" rtl="0" eaLnBrk="1" fontAlgn="base" hangingPunct="1">
              <a:spcBef>
                <a:spcPct val="0"/>
              </a:spcBef>
              <a:spcAft>
                <a:spcPct val="0"/>
              </a:spcAft>
              <a:defRPr sz="4267" b="1">
                <a:solidFill>
                  <a:schemeClr val="tx2"/>
                </a:solidFill>
                <a:latin typeface="Garamond" pitchFamily="18" charset="0"/>
              </a:defRPr>
            </a:lvl4pPr>
            <a:lvl5pPr algn="l" rtl="0" eaLnBrk="1" fontAlgn="base" hangingPunct="1">
              <a:spcBef>
                <a:spcPct val="0"/>
              </a:spcBef>
              <a:spcAft>
                <a:spcPct val="0"/>
              </a:spcAft>
              <a:defRPr sz="4267" b="1">
                <a:solidFill>
                  <a:schemeClr val="tx2"/>
                </a:solidFill>
                <a:latin typeface="Garamond" pitchFamily="18" charset="0"/>
              </a:defRPr>
            </a:lvl5pPr>
            <a:lvl6pPr marL="609600" algn="l" rtl="0" eaLnBrk="1" fontAlgn="base" hangingPunct="1">
              <a:spcBef>
                <a:spcPct val="0"/>
              </a:spcBef>
              <a:spcAft>
                <a:spcPct val="0"/>
              </a:spcAft>
              <a:defRPr sz="4267" b="1">
                <a:solidFill>
                  <a:schemeClr val="tx2"/>
                </a:solidFill>
                <a:latin typeface="Garamond" pitchFamily="18" charset="0"/>
              </a:defRPr>
            </a:lvl6pPr>
            <a:lvl7pPr marL="1219200" algn="l" rtl="0" eaLnBrk="1" fontAlgn="base" hangingPunct="1">
              <a:spcBef>
                <a:spcPct val="0"/>
              </a:spcBef>
              <a:spcAft>
                <a:spcPct val="0"/>
              </a:spcAft>
              <a:defRPr sz="4267" b="1">
                <a:solidFill>
                  <a:schemeClr val="tx2"/>
                </a:solidFill>
                <a:latin typeface="Garamond" pitchFamily="18" charset="0"/>
              </a:defRPr>
            </a:lvl7pPr>
            <a:lvl8pPr marL="1828800" algn="l" rtl="0" eaLnBrk="1" fontAlgn="base" hangingPunct="1">
              <a:spcBef>
                <a:spcPct val="0"/>
              </a:spcBef>
              <a:spcAft>
                <a:spcPct val="0"/>
              </a:spcAft>
              <a:defRPr sz="4267" b="1">
                <a:solidFill>
                  <a:schemeClr val="tx2"/>
                </a:solidFill>
                <a:latin typeface="Garamond" pitchFamily="18" charset="0"/>
              </a:defRPr>
            </a:lvl8pPr>
            <a:lvl9pPr marL="2438400" algn="l" rtl="0" eaLnBrk="1" fontAlgn="base" hangingPunct="1">
              <a:spcBef>
                <a:spcPct val="0"/>
              </a:spcBef>
              <a:spcAft>
                <a:spcPct val="0"/>
              </a:spcAft>
              <a:defRPr sz="4267" b="1">
                <a:solidFill>
                  <a:schemeClr val="tx2"/>
                </a:solidFill>
                <a:latin typeface="Garamond" pitchFamily="18" charset="0"/>
              </a:defRPr>
            </a:lvl9pPr>
          </a:lstStyle>
          <a:p>
            <a:pPr>
              <a:spcAft>
                <a:spcPts val="0"/>
              </a:spcAft>
              <a:tabLst>
                <a:tab pos="2637155" algn="ctr"/>
                <a:tab pos="5274310" algn="r"/>
              </a:tabLst>
            </a:pPr>
            <a:r>
              <a:rPr lang="en-GB" sz="1600" b="0">
                <a:solidFill>
                  <a:schemeClr val="bg1"/>
                </a:solidFill>
                <a:latin typeface="+mn-lt"/>
              </a:rPr>
              <a:t>Apex 2 </a:t>
            </a:r>
            <a:r>
              <a:rPr lang="en-GB" sz="1400" b="0">
                <a:solidFill>
                  <a:schemeClr val="bg1"/>
                </a:solidFill>
                <a:latin typeface="+mn-lt"/>
              </a:rPr>
              <a:t>•</a:t>
            </a:r>
            <a:r>
              <a:rPr lang="en-GB" sz="1600" b="0">
                <a:solidFill>
                  <a:schemeClr val="bg1"/>
                </a:solidFill>
                <a:latin typeface="+mn-lt"/>
              </a:rPr>
              <a:t> 97 Haymarket Terrace</a:t>
            </a:r>
          </a:p>
          <a:p>
            <a:pPr>
              <a:spcAft>
                <a:spcPts val="0"/>
              </a:spcAft>
              <a:tabLst>
                <a:tab pos="2637155" algn="ctr"/>
                <a:tab pos="5274310" algn="r"/>
              </a:tabLst>
            </a:pPr>
            <a:r>
              <a:rPr lang="en-GB" sz="1600" b="0">
                <a:solidFill>
                  <a:schemeClr val="bg1"/>
                </a:solidFill>
                <a:latin typeface="+mn-lt"/>
              </a:rPr>
              <a:t>Edinburgh </a:t>
            </a:r>
            <a:r>
              <a:rPr lang="en-GB" sz="1400" b="0">
                <a:solidFill>
                  <a:schemeClr val="bg1"/>
                </a:solidFill>
                <a:latin typeface="+mn-lt"/>
              </a:rPr>
              <a:t>•</a:t>
            </a:r>
            <a:r>
              <a:rPr lang="en-GB" sz="1600" b="0">
                <a:solidFill>
                  <a:schemeClr val="bg1"/>
                </a:solidFill>
                <a:latin typeface="+mn-lt"/>
              </a:rPr>
              <a:t> EH12 5HD</a:t>
            </a:r>
          </a:p>
          <a:p>
            <a:pPr>
              <a:spcAft>
                <a:spcPts val="0"/>
              </a:spcAft>
              <a:tabLst>
                <a:tab pos="2637155" algn="ctr"/>
                <a:tab pos="5274310" algn="r"/>
              </a:tabLst>
            </a:pPr>
            <a:r>
              <a:rPr lang="en-GB" sz="1600" b="0">
                <a:solidFill>
                  <a:schemeClr val="bg1"/>
                </a:solidFill>
                <a:latin typeface="+mn-lt"/>
              </a:rPr>
              <a:t>T 0131 313 6500 </a:t>
            </a:r>
            <a:r>
              <a:rPr lang="en-GB" sz="1400" b="0">
                <a:solidFill>
                  <a:schemeClr val="bg1"/>
                </a:solidFill>
                <a:latin typeface="+mn-lt"/>
              </a:rPr>
              <a:t>•</a:t>
            </a:r>
            <a:r>
              <a:rPr lang="en-GB" sz="1600" b="0">
                <a:solidFill>
                  <a:schemeClr val="bg1"/>
                </a:solidFill>
                <a:latin typeface="+mn-lt"/>
              </a:rPr>
              <a:t> </a:t>
            </a:r>
            <a:r>
              <a:rPr lang="en-GB" sz="1600">
                <a:solidFill>
                  <a:schemeClr val="bg1"/>
                </a:solidFill>
                <a:latin typeface="+mn-lt"/>
              </a:rPr>
              <a:t>www.sfc.ac.uk</a:t>
            </a:r>
          </a:p>
          <a:p>
            <a:pPr>
              <a:spcAft>
                <a:spcPts val="0"/>
              </a:spcAft>
              <a:tabLst>
                <a:tab pos="2637155" algn="ctr"/>
                <a:tab pos="5274310" algn="r"/>
              </a:tabLst>
            </a:pPr>
            <a:r>
              <a:rPr lang="en-GB" sz="1600">
                <a:solidFill>
                  <a:schemeClr val="bg1"/>
                </a:solidFill>
                <a:latin typeface="+mn-lt"/>
                <a:ea typeface="Times New Roman"/>
                <a:cs typeface="Times New Roman"/>
              </a:rPr>
              <a:t>     @ScotFundCouncil </a:t>
            </a:r>
          </a:p>
        </p:txBody>
      </p:sp>
      <p:cxnSp>
        <p:nvCxnSpPr>
          <p:cNvPr id="18" name="Straight Connector 17">
            <a:extLst>
              <a:ext uri="{FF2B5EF4-FFF2-40B4-BE49-F238E27FC236}">
                <a16:creationId xmlns:a16="http://schemas.microsoft.com/office/drawing/2014/main" id="{FD2EB2CF-AC92-8B33-8D33-BF7490947707}"/>
              </a:ext>
              <a:ext uri="{C183D7F6-B498-43B3-948B-1728B52AA6E4}">
                <adec:decorative xmlns:adec="http://schemas.microsoft.com/office/drawing/2017/decorative" val="1"/>
              </a:ext>
            </a:extLst>
          </p:cNvPr>
          <p:cNvCxnSpPr/>
          <p:nvPr userDrawn="1"/>
        </p:nvCxnSpPr>
        <p:spPr>
          <a:xfrm>
            <a:off x="9711069" y="5150877"/>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30B7B2B9-BEDB-661D-9FEA-9FF475B3A6C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715941" y="6237008"/>
            <a:ext cx="237067" cy="237067"/>
          </a:xfrm>
          <a:prstGeom prst="rect">
            <a:avLst/>
          </a:prstGeom>
        </p:spPr>
      </p:pic>
    </p:spTree>
    <p:extLst>
      <p:ext uri="{BB962C8B-B14F-4D97-AF65-F5344CB8AC3E}">
        <p14:creationId xmlns:p14="http://schemas.microsoft.com/office/powerpoint/2010/main" val="14269568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FC Facilitator notes">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1">
                <a:alpha val="16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1">
                <a:alpha val="16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FC Workshop exercises">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3">
                <a:alpha val="16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3">
                <a:alpha val="16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182009"/>
      </p:ext>
    </p:extLst>
  </p:cSld>
  <p:clrMap bg1="lt1" tx1="dk1" bg2="lt2" tx2="dk2" accent1="accent1" accent2="accent2" accent3="accent3" accent4="accent4" accent5="accent5" accent6="accent6" hlink="hlink" folHlink="folHlink"/>
  <p:sldLayoutIdLst>
    <p:sldLayoutId id="2147483753" r:id="rId1"/>
    <p:sldLayoutId id="2147483784"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 id="2147483777" r:id="rId26"/>
    <p:sldLayoutId id="2147483778" r:id="rId27"/>
    <p:sldLayoutId id="2147483779" r:id="rId28"/>
    <p:sldLayoutId id="2147483780" r:id="rId29"/>
    <p:sldLayoutId id="2147483781" r:id="rId30"/>
    <p:sldLayoutId id="2147483782" r:id="rId31"/>
    <p:sldLayoutId id="2147483783" r:id="rId32"/>
    <p:sldLayoutId id="2147483933" r:id="rId33"/>
    <p:sldLayoutId id="2147483934" r:id="rId34"/>
  </p:sldLayoutIdLst>
  <p:txStyles>
    <p:titleStyle>
      <a:lvl1pPr algn="l" defTabSz="1219171" rtl="0" eaLnBrk="1" latinLnBrk="0" hangingPunct="1">
        <a:spcBef>
          <a:spcPct val="0"/>
        </a:spcBef>
        <a:buNone/>
        <a:defRPr sz="2667" kern="1600">
          <a:solidFill>
            <a:srgbClr val="00A0AE"/>
          </a:solidFill>
          <a:latin typeface="+mj-lt"/>
          <a:ea typeface="+mj-ea"/>
          <a:cs typeface="+mj-cs"/>
        </a:defRPr>
      </a:lvl1pPr>
    </p:titleStyle>
    <p:bodyStyle>
      <a:lvl1pPr marL="0" indent="0" algn="l" defTabSz="1219171" rtl="0" eaLnBrk="1" latinLnBrk="0" hangingPunct="1">
        <a:spcBef>
          <a:spcPct val="20000"/>
        </a:spcBef>
        <a:buFont typeface="Arial" panose="020B0604020202020204" pitchFamily="34" charset="0"/>
        <a:buNone/>
        <a:defRPr sz="2133" kern="1600">
          <a:solidFill>
            <a:srgbClr val="873299"/>
          </a:solidFill>
          <a:latin typeface="+mn-lt"/>
          <a:ea typeface="+mn-ea"/>
          <a:cs typeface="+mn-cs"/>
        </a:defRPr>
      </a:lvl1pPr>
      <a:lvl2pPr marL="990575" indent="-380991" algn="l" defTabSz="1219171" rtl="0" eaLnBrk="1" latinLnBrk="0" hangingPunct="1">
        <a:spcBef>
          <a:spcPct val="20000"/>
        </a:spcBef>
        <a:buFont typeface="Arial" panose="020B0604020202020204" pitchFamily="34" charset="0"/>
        <a:buChar char="–"/>
        <a:defRPr sz="2400" kern="1600">
          <a:solidFill>
            <a:srgbClr val="2F1A45"/>
          </a:solidFill>
          <a:latin typeface="+mn-lt"/>
          <a:ea typeface="+mn-ea"/>
          <a:cs typeface="+mn-cs"/>
        </a:defRPr>
      </a:lvl2pPr>
      <a:lvl3pPr marL="1523963" indent="-304792" algn="l" defTabSz="1219171" rtl="0" eaLnBrk="1" latinLnBrk="0" hangingPunct="1">
        <a:spcBef>
          <a:spcPct val="20000"/>
        </a:spcBef>
        <a:buFont typeface="Arial" panose="020B0604020202020204" pitchFamily="34" charset="0"/>
        <a:buChar char="•"/>
        <a:defRPr sz="2133" kern="1600">
          <a:solidFill>
            <a:srgbClr val="2F1A45"/>
          </a:solidFill>
          <a:latin typeface="+mn-lt"/>
          <a:ea typeface="+mn-ea"/>
          <a:cs typeface="+mn-cs"/>
        </a:defRPr>
      </a:lvl3pPr>
      <a:lvl4pPr marL="2133547" indent="-304792" algn="l" defTabSz="1219171" rtl="0" eaLnBrk="1" latinLnBrk="0" hangingPunct="1">
        <a:spcBef>
          <a:spcPct val="20000"/>
        </a:spcBef>
        <a:buFont typeface="Arial" panose="020B0604020202020204" pitchFamily="34" charset="0"/>
        <a:buChar char="–"/>
        <a:defRPr sz="1867" kern="1600">
          <a:solidFill>
            <a:srgbClr val="2F1A45"/>
          </a:solidFill>
          <a:latin typeface="+mn-lt"/>
          <a:ea typeface="+mn-ea"/>
          <a:cs typeface="+mn-cs"/>
        </a:defRPr>
      </a:lvl4pPr>
      <a:lvl5pPr marL="2743131" indent="-304792" algn="l" defTabSz="1219171" rtl="0" eaLnBrk="1" latinLnBrk="0" hangingPunct="1">
        <a:spcBef>
          <a:spcPct val="20000"/>
        </a:spcBef>
        <a:buFont typeface="Arial" panose="020B0604020202020204" pitchFamily="34" charset="0"/>
        <a:buChar char="»"/>
        <a:defRPr sz="1867" kern="1600">
          <a:solidFill>
            <a:srgbClr val="2F1A45"/>
          </a:solidFill>
          <a:latin typeface="+mn-lt"/>
          <a:ea typeface="+mn-ea"/>
          <a:cs typeface="+mn-cs"/>
        </a:defRPr>
      </a:lvl5pPr>
      <a:lvl6pPr marL="3352716"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6pPr>
      <a:lvl7pPr marL="3962301"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7pPr>
      <a:lvl8pPr marL="4571887"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8pPr>
      <a:lvl9pPr marL="5181471"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9pPr>
    </p:bodyStyle>
    <p:otherStyle>
      <a:defPPr>
        <a:defRPr lang="en-US"/>
      </a:defPPr>
      <a:lvl1pPr marL="0" algn="l" defTabSz="1219171" rtl="0" eaLnBrk="1" latinLnBrk="0" hangingPunct="1">
        <a:defRPr sz="2400" kern="1600">
          <a:solidFill>
            <a:schemeClr val="tx1"/>
          </a:solidFill>
          <a:latin typeface="+mn-lt"/>
          <a:ea typeface="+mn-ea"/>
          <a:cs typeface="+mn-cs"/>
        </a:defRPr>
      </a:lvl1pPr>
      <a:lvl2pPr marL="609585" algn="l" defTabSz="1219171" rtl="0" eaLnBrk="1" latinLnBrk="0" hangingPunct="1">
        <a:defRPr sz="2400" kern="1600">
          <a:solidFill>
            <a:schemeClr val="tx1"/>
          </a:solidFill>
          <a:latin typeface="+mn-lt"/>
          <a:ea typeface="+mn-ea"/>
          <a:cs typeface="+mn-cs"/>
        </a:defRPr>
      </a:lvl2pPr>
      <a:lvl3pPr marL="1219171" algn="l" defTabSz="1219171" rtl="0" eaLnBrk="1" latinLnBrk="0" hangingPunct="1">
        <a:defRPr sz="2400" kern="1600">
          <a:solidFill>
            <a:schemeClr val="tx1"/>
          </a:solidFill>
          <a:latin typeface="+mn-lt"/>
          <a:ea typeface="+mn-ea"/>
          <a:cs typeface="+mn-cs"/>
        </a:defRPr>
      </a:lvl3pPr>
      <a:lvl4pPr marL="1828755" algn="l" defTabSz="1219171" rtl="0" eaLnBrk="1" latinLnBrk="0" hangingPunct="1">
        <a:defRPr sz="2400" kern="1600">
          <a:solidFill>
            <a:schemeClr val="tx1"/>
          </a:solidFill>
          <a:latin typeface="+mn-lt"/>
          <a:ea typeface="+mn-ea"/>
          <a:cs typeface="+mn-cs"/>
        </a:defRPr>
      </a:lvl4pPr>
      <a:lvl5pPr marL="2438339" algn="l" defTabSz="1219171" rtl="0" eaLnBrk="1" latinLnBrk="0" hangingPunct="1">
        <a:defRPr sz="2400" kern="1600">
          <a:solidFill>
            <a:schemeClr val="tx1"/>
          </a:solidFill>
          <a:latin typeface="+mn-lt"/>
          <a:ea typeface="+mn-ea"/>
          <a:cs typeface="+mn-cs"/>
        </a:defRPr>
      </a:lvl5pPr>
      <a:lvl6pPr marL="3047924" algn="l" defTabSz="1219171" rtl="0" eaLnBrk="1" latinLnBrk="0" hangingPunct="1">
        <a:defRPr sz="2400" kern="1600">
          <a:solidFill>
            <a:schemeClr val="tx1"/>
          </a:solidFill>
          <a:latin typeface="+mn-lt"/>
          <a:ea typeface="+mn-ea"/>
          <a:cs typeface="+mn-cs"/>
        </a:defRPr>
      </a:lvl6pPr>
      <a:lvl7pPr marL="3657509" algn="l" defTabSz="1219171" rtl="0" eaLnBrk="1" latinLnBrk="0" hangingPunct="1">
        <a:defRPr sz="2400" kern="1600">
          <a:solidFill>
            <a:schemeClr val="tx1"/>
          </a:solidFill>
          <a:latin typeface="+mn-lt"/>
          <a:ea typeface="+mn-ea"/>
          <a:cs typeface="+mn-cs"/>
        </a:defRPr>
      </a:lvl7pPr>
      <a:lvl8pPr marL="4267093" algn="l" defTabSz="1219171" rtl="0" eaLnBrk="1" latinLnBrk="0" hangingPunct="1">
        <a:defRPr sz="2400" kern="1600">
          <a:solidFill>
            <a:schemeClr val="tx1"/>
          </a:solidFill>
          <a:latin typeface="+mn-lt"/>
          <a:ea typeface="+mn-ea"/>
          <a:cs typeface="+mn-cs"/>
        </a:defRPr>
      </a:lvl8pPr>
      <a:lvl9pPr marL="4876679" algn="l" defTabSz="1219171" rtl="0" eaLnBrk="1" latinLnBrk="0" hangingPunct="1">
        <a:defRPr sz="2400" kern="16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ver.jpeg"/>
          <p:cNvPicPr>
            <a:picLocks noChangeAspect="1"/>
          </p:cNvPicPr>
          <p:nvPr/>
        </p:nvPicPr>
        <p:blipFill>
          <a:blip r:embed="rId3"/>
          <a:srcRect l="1537" r="1537"/>
          <a:stretch>
            <a:fillRect/>
          </a:stretch>
        </p:blipFill>
        <p:spPr>
          <a:xfrm>
            <a:off x="0" y="0"/>
            <a:ext cx="12191999" cy="4422343"/>
          </a:xfrm>
          <a:prstGeom prst="rect">
            <a:avLst/>
          </a:prstGeom>
        </p:spPr>
      </p:pic>
      <p:sp>
        <p:nvSpPr>
          <p:cNvPr id="2" name="Title 1">
            <a:extLst>
              <a:ext uri="{FF2B5EF4-FFF2-40B4-BE49-F238E27FC236}">
                <a16:creationId xmlns:a16="http://schemas.microsoft.com/office/drawing/2014/main" id="{57F40BA4-B82B-BB7D-33A9-B50ED13818DF}"/>
              </a:ext>
            </a:extLst>
          </p:cNvPr>
          <p:cNvSpPr>
            <a:spLocks noGrp="1"/>
          </p:cNvSpPr>
          <p:nvPr>
            <p:ph type="ctrTitle"/>
          </p:nvPr>
        </p:nvSpPr>
        <p:spPr>
          <a:xfrm>
            <a:off x="0" y="4549140"/>
            <a:ext cx="12191695" cy="832104"/>
          </a:xfrm>
        </p:spPr>
        <p:txBody>
          <a:bodyPr wrap="square" tIns="0" bIns="0" anchor="ctr"/>
          <a:lstStyle/>
          <a:p>
            <a:pPr algn="ctr">
              <a:defRPr sz="3200">
                <a:solidFill>
                  <a:schemeClr val="lt1"/>
                </a:solidFill>
                <a:latin typeface="+mn-lt"/>
              </a:defRPr>
            </a:pPr>
            <a:r>
              <a:rPr lang="en-GB" sz="3200" b="0" dirty="0">
                <a:solidFill>
                  <a:schemeClr val="lt1"/>
                </a:solidFill>
                <a:latin typeface="+mn-lt"/>
              </a:rPr>
              <a:t>Workshop 1: Making the Case for Change</a:t>
            </a:r>
          </a:p>
        </p:txBody>
      </p:sp>
      <p:sp>
        <p:nvSpPr>
          <p:cNvPr id="3" name="Subtitle 2">
            <a:extLst>
              <a:ext uri="{FF2B5EF4-FFF2-40B4-BE49-F238E27FC236}">
                <a16:creationId xmlns:a16="http://schemas.microsoft.com/office/drawing/2014/main" id="{6BCDE6FB-C9A9-00EF-FB50-ED9E2D572182}"/>
              </a:ext>
            </a:extLst>
          </p:cNvPr>
          <p:cNvSpPr>
            <a:spLocks noGrp="1"/>
          </p:cNvSpPr>
          <p:nvPr>
            <p:ph type="subTitle" idx="1"/>
          </p:nvPr>
        </p:nvSpPr>
        <p:spPr>
          <a:xfrm>
            <a:off x="3794760" y="5486400"/>
            <a:ext cx="7909560" cy="777240"/>
          </a:xfrm>
        </p:spPr>
        <p:txBody>
          <a:bodyPr wrap="square" tIns="0" bIns="0"/>
          <a:lstStyle/>
          <a:p>
            <a:pPr>
              <a:defRPr sz="2000">
                <a:solidFill>
                  <a:schemeClr val="lt1"/>
                </a:solidFill>
                <a:latin typeface="+mn-lt"/>
              </a:defRPr>
            </a:pPr>
            <a:r>
              <a:rPr lang="en-GB" sz="2000" dirty="0">
                <a:solidFill>
                  <a:schemeClr val="lt1"/>
                </a:solidFill>
              </a:rPr>
              <a:t>SCIM for tertiary education institutions</a:t>
            </a:r>
          </a:p>
          <a:p>
            <a:pPr>
              <a:defRPr sz="2000">
                <a:solidFill>
                  <a:schemeClr val="lt1"/>
                </a:solidFill>
                <a:latin typeface="+mn-lt"/>
              </a:defRPr>
            </a:pPr>
            <a:r>
              <a:rPr lang="en-GB" sz="2000" b="0" dirty="0">
                <a:solidFill>
                  <a:schemeClr val="lt1"/>
                </a:solidFill>
                <a:latin typeface="+mn-lt"/>
              </a:rPr>
              <a:t>Strategic Outline Case (SOC)</a:t>
            </a:r>
          </a:p>
          <a:p>
            <a:pPr algn="r">
              <a:defRPr sz="2000">
                <a:solidFill>
                  <a:schemeClr val="lt1"/>
                </a:solidFill>
                <a:latin typeface="+mn-lt"/>
              </a:defRPr>
            </a:pPr>
            <a:r>
              <a:rPr lang="en-GB" sz="2000" b="0" dirty="0">
                <a:solidFill>
                  <a:schemeClr val="lt1"/>
                </a:solidFill>
                <a:latin typeface="+mn-lt"/>
              </a:rPr>
              <a:t> </a:t>
            </a:r>
          </a:p>
        </p:txBody>
      </p:sp>
      <p:sp>
        <p:nvSpPr>
          <p:cNvPr id="4" name="Footer Placeholder 3">
            <a:extLst>
              <a:ext uri="{FF2B5EF4-FFF2-40B4-BE49-F238E27FC236}">
                <a16:creationId xmlns:a16="http://schemas.microsoft.com/office/drawing/2014/main" id="{0BB67A6D-7075-998E-F454-8B5D482825B9}"/>
              </a:ext>
            </a:extLst>
          </p:cNvPr>
          <p:cNvSpPr>
            <a:spLocks noGrp="1"/>
          </p:cNvSpPr>
          <p:nvPr>
            <p:ph type="ftr" sz="quarter" idx="11"/>
          </p:nvPr>
        </p:nvSpPr>
        <p:spPr>
          <a:xfrm>
            <a:off x="3108960" y="6419088"/>
            <a:ext cx="8138160" cy="201168"/>
          </a:xfrm>
        </p:spPr>
        <p:txBody>
          <a:bodyPr wrap="square" tIns="0" bIns="0"/>
          <a:lstStyle/>
          <a:p>
            <a:pPr algn="r">
              <a:defRPr sz="900">
                <a:solidFill>
                  <a:schemeClr val="accent2"/>
                </a:solidFill>
                <a:latin typeface="+mn-lt"/>
              </a:defRPr>
            </a:pPr>
            <a:r>
              <a:rPr lang="en-GB" sz="900">
                <a:solidFill>
                  <a:schemeClr val="accent2"/>
                </a:solidFill>
                <a:latin typeface="+mn-lt"/>
              </a:rPr>
              <a:t>Document 012 Workshop 1 Making the Case for Change</a:t>
            </a:r>
          </a:p>
        </p:txBody>
      </p:sp>
    </p:spTree>
    <p:extLst>
      <p:ext uri="{BB962C8B-B14F-4D97-AF65-F5344CB8AC3E}">
        <p14:creationId xmlns:p14="http://schemas.microsoft.com/office/powerpoint/2010/main" val="425650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29569-0E8F-E2B9-E525-47BD9B33E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6E4DD-F511-E95F-296F-81339C37BBFF}"/>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Slide Guide</a:t>
            </a:r>
          </a:p>
        </p:txBody>
      </p:sp>
      <p:graphicFrame>
        <p:nvGraphicFramePr>
          <p:cNvPr id="7" name="Table 6">
            <a:extLst>
              <a:ext uri="{FF2B5EF4-FFF2-40B4-BE49-F238E27FC236}">
                <a16:creationId xmlns:a16="http://schemas.microsoft.com/office/drawing/2014/main" id="{5628066C-1C0F-C77A-BD70-10F54780490B}"/>
              </a:ext>
            </a:extLst>
          </p:cNvPr>
          <p:cNvGraphicFramePr>
            <a:graphicFrameLocks noGrp="1"/>
          </p:cNvGraphicFramePr>
          <p:nvPr>
            <p:extLst>
              <p:ext uri="{D42A27DB-BD31-4B8C-83A1-F6EECF244321}">
                <p14:modId xmlns:p14="http://schemas.microsoft.com/office/powerpoint/2010/main" val="3217897267"/>
              </p:ext>
            </p:extLst>
          </p:nvPr>
        </p:nvGraphicFramePr>
        <p:xfrm>
          <a:off x="768096" y="1463040"/>
          <a:ext cx="10652760" cy="1816608"/>
        </p:xfrm>
        <a:graphic>
          <a:graphicData uri="http://schemas.openxmlformats.org/drawingml/2006/table">
            <a:tbl>
              <a:tblPr firstRow="1" bandRow="1">
                <a:tableStyleId>{5C22544A-7EE6-4342-B048-85BDC9FD1C3A}</a:tableStyleId>
              </a:tblPr>
              <a:tblGrid>
                <a:gridCol w="4027169">
                  <a:extLst>
                    <a:ext uri="{9D8B030D-6E8A-4147-A177-3AD203B41FA5}">
                      <a16:colId xmlns:a16="http://schemas.microsoft.com/office/drawing/2014/main" val="3050537601"/>
                    </a:ext>
                  </a:extLst>
                </a:gridCol>
                <a:gridCol w="6625591">
                  <a:extLst>
                    <a:ext uri="{9D8B030D-6E8A-4147-A177-3AD203B41FA5}">
                      <a16:colId xmlns:a16="http://schemas.microsoft.com/office/drawing/2014/main" val="528252558"/>
                    </a:ext>
                  </a:extLst>
                </a:gridCol>
              </a:tblGrid>
              <a:tr h="370840">
                <a:tc>
                  <a:txBody>
                    <a:bodyPr/>
                    <a:lstStyle/>
                    <a:p>
                      <a:pPr>
                        <a:spcBef>
                          <a:spcPts val="0"/>
                        </a:spcBef>
                        <a:spcAft>
                          <a:spcPts val="0"/>
                        </a:spcAft>
                        <a:defRPr sz="2000">
                          <a:solidFill>
                            <a:schemeClr val="lt1"/>
                          </a:solidFill>
                          <a:latin typeface="+mn-lt"/>
                        </a:defRPr>
                      </a:pPr>
                      <a:r>
                        <a:rPr lang="en-GB" sz="2000" b="1">
                          <a:solidFill>
                            <a:schemeClr val="lt1"/>
                          </a:solidFill>
                          <a:latin typeface="+mn-lt"/>
                        </a:rPr>
                        <a:t>Colour Coding</a:t>
                      </a: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spcBef>
                          <a:spcPts val="0"/>
                        </a:spcBef>
                        <a:spcAft>
                          <a:spcPts val="0"/>
                        </a:spcAft>
                        <a:defRPr sz="2000">
                          <a:solidFill>
                            <a:schemeClr val="lt1"/>
                          </a:solidFill>
                          <a:latin typeface="+mn-lt"/>
                        </a:defRPr>
                      </a:pPr>
                      <a:r>
                        <a:rPr lang="en-GB" sz="2000" b="1">
                          <a:solidFill>
                            <a:schemeClr val="lt1"/>
                          </a:solidFill>
                          <a:latin typeface="+mn-lt"/>
                        </a:rPr>
                        <a:t>Description</a:t>
                      </a: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318573007"/>
                  </a:ext>
                </a:extLst>
              </a:tr>
              <a:tr h="370840">
                <a:tc>
                  <a:txBody>
                    <a:bodyPr/>
                    <a:lstStyle/>
                    <a:p>
                      <a:pPr>
                        <a:spcBef>
                          <a:spcPts val="0"/>
                        </a:spcBef>
                        <a:spcAft>
                          <a:spcPts val="0"/>
                        </a:spcAft>
                        <a:defRPr sz="2000">
                          <a:solidFill>
                            <a:schemeClr val="dk1"/>
                          </a:solidFill>
                          <a:latin typeface="+mn-lt"/>
                        </a:defRPr>
                      </a:pPr>
                      <a:endParaRPr lang="en-GB" sz="2000" dirty="0">
                        <a:solidFill>
                          <a:sysClr val="windowText" lastClr="000000"/>
                        </a:solidFill>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tc>
                  <a:txBody>
                    <a:bodyPr/>
                    <a:lstStyle/>
                    <a:p>
                      <a:pPr>
                        <a:spcBef>
                          <a:spcPts val="0"/>
                        </a:spcBef>
                        <a:spcAft>
                          <a:spcPts val="0"/>
                        </a:spcAft>
                        <a:defRPr sz="2000">
                          <a:solidFill>
                            <a:schemeClr val="dk1"/>
                          </a:solidFill>
                          <a:latin typeface="+mn-lt"/>
                        </a:defRPr>
                      </a:pPr>
                      <a:r>
                        <a:rPr lang="en-GB" sz="2000">
                          <a:solidFill>
                            <a:schemeClr val="dk1"/>
                          </a:solidFill>
                          <a:latin typeface="+mn-lt"/>
                        </a:rPr>
                        <a:t>Workshop Slides</a:t>
                      </a: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82211380"/>
                  </a:ext>
                </a:extLst>
              </a:tr>
              <a:tr h="370840">
                <a:tc>
                  <a:txBody>
                    <a:bodyPr/>
                    <a:lstStyle/>
                    <a:p>
                      <a:pPr>
                        <a:spcBef>
                          <a:spcPts val="0"/>
                        </a:spcBef>
                        <a:spcAft>
                          <a:spcPts val="0"/>
                        </a:spcAft>
                        <a:defRPr sz="2000">
                          <a:solidFill>
                            <a:schemeClr val="dk1"/>
                          </a:solidFill>
                          <a:latin typeface="+mn-lt"/>
                        </a:defRPr>
                      </a:pPr>
                      <a:endParaRPr lang="en-GB" sz="2000">
                        <a:solidFill>
                          <a:sysClr val="windowText" lastClr="000000"/>
                        </a:solidFill>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2000">
                          <a:solidFill>
                            <a:schemeClr val="dk1"/>
                          </a:solidFill>
                          <a:latin typeface="+mn-lt"/>
                        </a:defRPr>
                      </a:pPr>
                      <a:r>
                        <a:rPr lang="en-GB" sz="2000">
                          <a:solidFill>
                            <a:schemeClr val="dk1"/>
                          </a:solidFill>
                          <a:latin typeface="+mn-lt"/>
                        </a:rPr>
                        <a:t>Facilitator notes and preparation</a:t>
                      </a: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910101717"/>
                  </a:ext>
                </a:extLst>
              </a:tr>
              <a:tr h="370840">
                <a:tc>
                  <a:txBody>
                    <a:bodyPr/>
                    <a:lstStyle/>
                    <a:p>
                      <a:pPr>
                        <a:spcBef>
                          <a:spcPts val="0"/>
                        </a:spcBef>
                        <a:spcAft>
                          <a:spcPts val="0"/>
                        </a:spcAft>
                        <a:defRPr sz="2000">
                          <a:solidFill>
                            <a:schemeClr val="dk1"/>
                          </a:solidFill>
                          <a:latin typeface="+mn-lt"/>
                        </a:defRPr>
                      </a:pPr>
                      <a:endParaRPr lang="en-GB" sz="2000">
                        <a:solidFill>
                          <a:sysClr val="windowText" lastClr="000000"/>
                        </a:solidFill>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a:spcBef>
                          <a:spcPts val="0"/>
                        </a:spcBef>
                        <a:spcAft>
                          <a:spcPts val="0"/>
                        </a:spcAft>
                        <a:defRPr sz="2000">
                          <a:solidFill>
                            <a:schemeClr val="dk1"/>
                          </a:solidFill>
                          <a:latin typeface="+mn-lt"/>
                        </a:defRPr>
                      </a:pPr>
                      <a:r>
                        <a:rPr lang="en-GB" sz="2000" dirty="0">
                          <a:solidFill>
                            <a:schemeClr val="dk1"/>
                          </a:solidFill>
                          <a:latin typeface="+mn-lt"/>
                        </a:rPr>
                        <a:t>Templates for workshop exercises with key stakeholders and support development of five cases.</a:t>
                      </a: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676250207"/>
                  </a:ext>
                </a:extLst>
              </a:tr>
            </a:tbl>
          </a:graphicData>
        </a:graphic>
      </p:graphicFrame>
    </p:spTree>
    <p:extLst>
      <p:ext uri="{BB962C8B-B14F-4D97-AF65-F5344CB8AC3E}">
        <p14:creationId xmlns:p14="http://schemas.microsoft.com/office/powerpoint/2010/main" val="340302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46E95-F8F2-8092-4D7D-456706008F9B}"/>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1 Making the Case for Change Workshop Pre Work</a:t>
            </a:r>
          </a:p>
        </p:txBody>
      </p:sp>
      <p:sp>
        <p:nvSpPr>
          <p:cNvPr id="3" name="Content Placeholder 2">
            <a:extLst>
              <a:ext uri="{FF2B5EF4-FFF2-40B4-BE49-F238E27FC236}">
                <a16:creationId xmlns:a16="http://schemas.microsoft.com/office/drawing/2014/main" id="{F7FE717E-F440-5DA9-151B-99E2ACE6CA8B}"/>
              </a:ext>
            </a:extLst>
          </p:cNvPr>
          <p:cNvSpPr>
            <a:spLocks noGrp="1"/>
          </p:cNvSpPr>
          <p:nvPr>
            <p:ph idx="1"/>
          </p:nvPr>
        </p:nvSpPr>
        <p:spPr>
          <a:xfrm>
            <a:off x="768096" y="1371600"/>
            <a:ext cx="10652760" cy="4800600"/>
          </a:xfrm>
        </p:spPr>
        <p:txBody>
          <a:bodyPr wrap="square" lIns="73152" tIns="0" rIns="73152" bIns="0"/>
          <a:lstStyle/>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Review existing strategies (national, regional, organisational)</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Review asset condition reports, utilisation data, demand forecasts</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Review previous business cases, feasibility studies, or options papers</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Gather performance data, KPIs, service pressures, and risk logs</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Identify statutory or policy drivers (e.g. </a:t>
            </a:r>
            <a:r>
              <a:rPr lang="en-US" sz="2133" dirty="0">
                <a:solidFill>
                  <a:schemeClr val="dk1"/>
                </a:solidFill>
                <a:latin typeface="+mn-lt"/>
              </a:rPr>
              <a:t>National Planning Frameworks, Just Transitions, Public Body Climate Change Duties and Scottish National Adaptation Plan and Fair Work First.</a:t>
            </a:r>
            <a:r>
              <a:rPr lang="en-GB" sz="2133" dirty="0">
                <a:solidFill>
                  <a:schemeClr val="dk1"/>
                </a:solidFill>
                <a:latin typeface="+mn-lt"/>
              </a:rPr>
              <a:t>)</a:t>
            </a:r>
          </a:p>
        </p:txBody>
      </p:sp>
    </p:spTree>
    <p:extLst>
      <p:ext uri="{BB962C8B-B14F-4D97-AF65-F5344CB8AC3E}">
        <p14:creationId xmlns:p14="http://schemas.microsoft.com/office/powerpoint/2010/main" val="1206536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A5522-1F27-80EF-E04D-1EB2BB5990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85B45C-AE3F-7538-D716-577D7E3BE6FB}"/>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SCIM Workshops </a:t>
            </a:r>
          </a:p>
        </p:txBody>
      </p:sp>
      <p:sp>
        <p:nvSpPr>
          <p:cNvPr id="3" name="Content Placeholder 2">
            <a:extLst>
              <a:ext uri="{FF2B5EF4-FFF2-40B4-BE49-F238E27FC236}">
                <a16:creationId xmlns:a16="http://schemas.microsoft.com/office/drawing/2014/main" id="{778B6A4C-5336-78A3-7056-10CBC98DA586}"/>
              </a:ext>
            </a:extLst>
          </p:cNvPr>
          <p:cNvSpPr>
            <a:spLocks noGrp="1"/>
          </p:cNvSpPr>
          <p:nvPr>
            <p:ph idx="1"/>
          </p:nvPr>
        </p:nvSpPr>
        <p:spPr>
          <a:xfrm>
            <a:off x="768096" y="1371600"/>
            <a:ext cx="10652760" cy="4800600"/>
          </a:xfrm>
        </p:spPr>
        <p:txBody>
          <a:bodyPr wrap="square" lIns="73152" tIns="0" rIns="73152" bIns="0"/>
          <a:lstStyle/>
          <a:p>
            <a:pPr marL="201168" indent="-164592">
              <a:lnSpc>
                <a:spcPct val="108000"/>
              </a:lnSpc>
              <a:spcBef>
                <a:spcPts val="0"/>
              </a:spcBef>
              <a:spcAft>
                <a:spcPts val="900"/>
              </a:spcAft>
              <a:buFont typeface="+mj-lt"/>
              <a:buAutoNum type="arabicPeriod"/>
              <a:defRPr sz="2133">
                <a:solidFill>
                  <a:schemeClr val="dk1"/>
                </a:solidFill>
                <a:latin typeface="+mn-lt"/>
              </a:defRPr>
            </a:pPr>
            <a:r>
              <a:rPr lang="en-GB" sz="2133" b="1" dirty="0">
                <a:solidFill>
                  <a:schemeClr val="dk1"/>
                </a:solidFill>
                <a:latin typeface="+mn-lt"/>
              </a:rPr>
              <a:t>SOC Case for Change </a:t>
            </a:r>
          </a:p>
          <a:p>
            <a:pPr marL="201168" indent="-164592">
              <a:lnSpc>
                <a:spcPct val="108000"/>
              </a:lnSpc>
              <a:spcBef>
                <a:spcPts val="0"/>
              </a:spcBef>
              <a:spcAft>
                <a:spcPts val="900"/>
              </a:spcAft>
              <a:buFont typeface="+mj-lt"/>
              <a:buAutoNum type="arabicPeriod"/>
              <a:defRPr sz="2133">
                <a:solidFill>
                  <a:schemeClr val="dk1"/>
                </a:solidFill>
                <a:latin typeface="+mn-lt"/>
              </a:defRPr>
            </a:pPr>
            <a:r>
              <a:rPr lang="en-GB" sz="2133" dirty="0">
                <a:solidFill>
                  <a:schemeClr val="dk1">
                    <a:lumMod val="50000"/>
                  </a:schemeClr>
                </a:solidFill>
                <a:latin typeface="+mn-lt"/>
              </a:rPr>
              <a:t>SOC Preferred Way Forward, </a:t>
            </a:r>
          </a:p>
          <a:p>
            <a:pPr marL="201168" indent="-164592">
              <a:lnSpc>
                <a:spcPct val="108000"/>
              </a:lnSpc>
              <a:spcBef>
                <a:spcPts val="0"/>
              </a:spcBef>
              <a:spcAft>
                <a:spcPts val="900"/>
              </a:spcAft>
              <a:buFont typeface="+mj-lt"/>
              <a:buAutoNum type="arabicPeriod"/>
              <a:defRPr sz="2133">
                <a:solidFill>
                  <a:schemeClr val="dk1"/>
                </a:solidFill>
                <a:latin typeface="+mn-lt"/>
              </a:defRPr>
            </a:pPr>
            <a:r>
              <a:rPr lang="en-GB" sz="2133" dirty="0">
                <a:solidFill>
                  <a:schemeClr val="dk1">
                    <a:lumMod val="50000"/>
                  </a:schemeClr>
                </a:solidFill>
                <a:latin typeface="+mn-lt"/>
              </a:rPr>
              <a:t>OBC Value for Money,</a:t>
            </a:r>
          </a:p>
          <a:p>
            <a:pPr marL="201168" indent="-164592">
              <a:lnSpc>
                <a:spcPct val="108000"/>
              </a:lnSpc>
              <a:spcBef>
                <a:spcPts val="0"/>
              </a:spcBef>
              <a:spcAft>
                <a:spcPts val="900"/>
              </a:spcAft>
              <a:buFont typeface="+mj-lt"/>
              <a:buAutoNum type="arabicPeriod"/>
              <a:defRPr sz="2133">
                <a:solidFill>
                  <a:schemeClr val="dk1"/>
                </a:solidFill>
                <a:latin typeface="+mn-lt"/>
              </a:defRPr>
            </a:pPr>
            <a:r>
              <a:rPr lang="en-GB" sz="2133" dirty="0">
                <a:solidFill>
                  <a:schemeClr val="dk1">
                    <a:lumMod val="50000"/>
                  </a:schemeClr>
                </a:solidFill>
                <a:latin typeface="+mn-lt"/>
              </a:rPr>
              <a:t>OBC Commercial Agreement,</a:t>
            </a:r>
          </a:p>
          <a:p>
            <a:pPr marL="201168" indent="-164592">
              <a:lnSpc>
                <a:spcPct val="108000"/>
              </a:lnSpc>
              <a:spcBef>
                <a:spcPts val="0"/>
              </a:spcBef>
              <a:spcAft>
                <a:spcPts val="900"/>
              </a:spcAft>
              <a:buFont typeface="+mj-lt"/>
              <a:buAutoNum type="arabicPeriod"/>
              <a:defRPr sz="2133">
                <a:solidFill>
                  <a:schemeClr val="dk1"/>
                </a:solidFill>
                <a:latin typeface="+mn-lt"/>
              </a:defRPr>
            </a:pPr>
            <a:r>
              <a:rPr lang="en-GB" sz="2133" dirty="0">
                <a:solidFill>
                  <a:schemeClr val="dk1">
                    <a:lumMod val="50000"/>
                  </a:schemeClr>
                </a:solidFill>
                <a:latin typeface="+mn-lt"/>
              </a:rPr>
              <a:t>OBC Management Case </a:t>
            </a:r>
          </a:p>
        </p:txBody>
      </p:sp>
    </p:spTree>
    <p:extLst>
      <p:ext uri="{BB962C8B-B14F-4D97-AF65-F5344CB8AC3E}">
        <p14:creationId xmlns:p14="http://schemas.microsoft.com/office/powerpoint/2010/main" val="4166619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640E3-30C6-4B3E-76A1-52F62B7558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6A4EF-5007-0DBE-A41A-32107CBC382E}"/>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1 Making the Case for Change Workshop Purpose </a:t>
            </a:r>
          </a:p>
        </p:txBody>
      </p:sp>
      <p:sp>
        <p:nvSpPr>
          <p:cNvPr id="3" name="Content Placeholder 2">
            <a:extLst>
              <a:ext uri="{FF2B5EF4-FFF2-40B4-BE49-F238E27FC236}">
                <a16:creationId xmlns:a16="http://schemas.microsoft.com/office/drawing/2014/main" id="{5558D2B8-5DC8-2938-62B4-B95984F163C6}"/>
              </a:ext>
            </a:extLst>
          </p:cNvPr>
          <p:cNvSpPr>
            <a:spLocks noGrp="1"/>
          </p:cNvSpPr>
          <p:nvPr>
            <p:ph idx="1"/>
          </p:nvPr>
        </p:nvSpPr>
        <p:spPr>
          <a:xfrm>
            <a:off x="768096" y="1371600"/>
            <a:ext cx="10652760" cy="4800600"/>
          </a:xfrm>
        </p:spPr>
        <p:txBody>
          <a:bodyPr wrap="square" lIns="73152" tIns="0" rIns="73152" bIns="0"/>
          <a:lstStyle/>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To establish a shared, evidence‑based understanding of the strategic need for intervention and to agree the problem statements, drivers for change, and strategic alignment that will underpin the Strategic Outline Case. This workshop ensures all stakeholders have a common view of why the project is needed, what issues it must address, and what outcomes it must deliver.</a:t>
            </a:r>
          </a:p>
        </p:txBody>
      </p:sp>
    </p:spTree>
    <p:extLst>
      <p:ext uri="{BB962C8B-B14F-4D97-AF65-F5344CB8AC3E}">
        <p14:creationId xmlns:p14="http://schemas.microsoft.com/office/powerpoint/2010/main" val="3215430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5B110-858D-B9E4-EDDC-68175C3E7B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C9E04-AFC0-5EE9-94E0-73A76F7ABFB2}"/>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1 Making the Case for Change Workshop Objectives </a:t>
            </a:r>
          </a:p>
        </p:txBody>
      </p:sp>
      <p:sp>
        <p:nvSpPr>
          <p:cNvPr id="3" name="Content Placeholder 2">
            <a:extLst>
              <a:ext uri="{FF2B5EF4-FFF2-40B4-BE49-F238E27FC236}">
                <a16:creationId xmlns:a16="http://schemas.microsoft.com/office/drawing/2014/main" id="{521604F9-F097-854B-2D31-435F18E623BC}"/>
              </a:ext>
            </a:extLst>
          </p:cNvPr>
          <p:cNvSpPr>
            <a:spLocks noGrp="1"/>
          </p:cNvSpPr>
          <p:nvPr>
            <p:ph idx="1"/>
          </p:nvPr>
        </p:nvSpPr>
        <p:spPr>
          <a:xfrm>
            <a:off x="691896" y="1097280"/>
            <a:ext cx="10652760" cy="5678170"/>
          </a:xfrm>
        </p:spPr>
        <p:txBody>
          <a:bodyPr wrap="square" lIns="73152" tIns="0" rIns="73152" bIns="0">
            <a:noAutofit/>
          </a:bodyPr>
          <a:lstStyle/>
          <a:p>
            <a:pPr marL="201168" indent="-164592">
              <a:lnSpc>
                <a:spcPct val="108000"/>
              </a:lnSpc>
              <a:spcBef>
                <a:spcPts val="0"/>
              </a:spcBef>
              <a:spcAft>
                <a:spcPts val="500"/>
              </a:spcAft>
              <a:defRPr sz="1866">
                <a:solidFill>
                  <a:schemeClr val="dk1"/>
                </a:solidFill>
                <a:latin typeface="+mn-lt"/>
              </a:defRPr>
            </a:pPr>
            <a:r>
              <a:rPr lang="en-GB" sz="1866" dirty="0">
                <a:solidFill>
                  <a:schemeClr val="dk1"/>
                </a:solidFill>
                <a:latin typeface="+mn-lt"/>
              </a:rPr>
              <a:t>Strategic clarity:</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Define the core problem(s) the project seeks to address.</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Confirm alignment with national, regional, and organisational strategies.</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Identify statutory, policy, and regulatory drivers (e.g., Net Zero, Just Transition, Fair Work).</a:t>
            </a:r>
          </a:p>
          <a:p>
            <a:pPr marL="201168" indent="-164592">
              <a:lnSpc>
                <a:spcPct val="108000"/>
              </a:lnSpc>
              <a:spcBef>
                <a:spcPts val="0"/>
              </a:spcBef>
              <a:spcAft>
                <a:spcPts val="500"/>
              </a:spcAft>
              <a:defRPr sz="1866">
                <a:solidFill>
                  <a:schemeClr val="dk1"/>
                </a:solidFill>
                <a:latin typeface="+mn-lt"/>
              </a:defRPr>
            </a:pPr>
            <a:r>
              <a:rPr lang="en-GB" sz="1866" dirty="0">
                <a:solidFill>
                  <a:schemeClr val="dk1"/>
                </a:solidFill>
                <a:latin typeface="+mn-lt"/>
              </a:rPr>
              <a:t>Evidence of need:</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Review data, demand forecasts, asset condition, service pressures, and risks.</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Establish the ‘do nothing’ and ‘do minimum’ baselines.</a:t>
            </a:r>
          </a:p>
          <a:p>
            <a:pPr marL="201168" indent="-164592">
              <a:lnSpc>
                <a:spcPct val="108000"/>
              </a:lnSpc>
              <a:spcBef>
                <a:spcPts val="0"/>
              </a:spcBef>
              <a:spcAft>
                <a:spcPts val="500"/>
              </a:spcAft>
              <a:defRPr sz="1866">
                <a:solidFill>
                  <a:schemeClr val="dk1"/>
                </a:solidFill>
                <a:latin typeface="+mn-lt"/>
              </a:defRPr>
            </a:pPr>
            <a:r>
              <a:rPr lang="en-GB" sz="1866" dirty="0">
                <a:solidFill>
                  <a:schemeClr val="dk1"/>
                </a:solidFill>
                <a:latin typeface="+mn-lt"/>
              </a:rPr>
              <a:t>Outcomes and benefits:</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Agree the strategic outcomes the project must achieve.</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Identify early benefits (quantitative and qualitative).</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Begin shaping the Benefits Register.</a:t>
            </a:r>
          </a:p>
          <a:p>
            <a:pPr marL="201168" indent="-164592">
              <a:lnSpc>
                <a:spcPct val="108000"/>
              </a:lnSpc>
              <a:spcBef>
                <a:spcPts val="0"/>
              </a:spcBef>
              <a:spcAft>
                <a:spcPts val="500"/>
              </a:spcAft>
              <a:defRPr sz="1866">
                <a:solidFill>
                  <a:schemeClr val="dk1"/>
                </a:solidFill>
                <a:latin typeface="+mn-lt"/>
              </a:defRPr>
            </a:pPr>
            <a:r>
              <a:rPr lang="en-GB" sz="1866" dirty="0">
                <a:solidFill>
                  <a:schemeClr val="dk1"/>
                </a:solidFill>
                <a:latin typeface="+mn-lt"/>
              </a:rPr>
              <a:t>Critical Success Factors:</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Agree the CSFs that will later inform option appraisal.</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Foundation for options development.</a:t>
            </a:r>
          </a:p>
          <a:p>
            <a:pPr marL="635508" lvl="1" indent="-342900">
              <a:lnSpc>
                <a:spcPct val="108000"/>
              </a:lnSpc>
              <a:spcBef>
                <a:spcPts val="0"/>
              </a:spcBef>
              <a:spcAft>
                <a:spcPts val="500"/>
              </a:spcAft>
              <a:buFont typeface="Arial" panose="020B0604020202020204" pitchFamily="34" charset="0"/>
              <a:buChar char="•"/>
              <a:defRPr sz="1866">
                <a:solidFill>
                  <a:schemeClr val="dk1"/>
                </a:solidFill>
                <a:latin typeface="+mn-lt"/>
              </a:defRPr>
            </a:pPr>
            <a:r>
              <a:rPr lang="en-GB" sz="1866" dirty="0">
                <a:solidFill>
                  <a:schemeClr val="dk1"/>
                </a:solidFill>
                <a:latin typeface="+mn-lt"/>
              </a:rPr>
              <a:t>Set the groundwork for the longlist of options to be explored in SOC Stage 2.</a:t>
            </a:r>
          </a:p>
        </p:txBody>
      </p:sp>
    </p:spTree>
    <p:extLst>
      <p:ext uri="{BB962C8B-B14F-4D97-AF65-F5344CB8AC3E}">
        <p14:creationId xmlns:p14="http://schemas.microsoft.com/office/powerpoint/2010/main" val="3783976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A7F5C-EEFB-EBE4-B0A1-6A32011B6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11F17-79B7-FF42-B70A-9F98C74C701F}"/>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1 Making the Case for Change Workshop Attendees</a:t>
            </a:r>
          </a:p>
        </p:txBody>
      </p:sp>
      <p:sp>
        <p:nvSpPr>
          <p:cNvPr id="3" name="Content Placeholder 2">
            <a:extLst>
              <a:ext uri="{FF2B5EF4-FFF2-40B4-BE49-F238E27FC236}">
                <a16:creationId xmlns:a16="http://schemas.microsoft.com/office/drawing/2014/main" id="{FD6404E4-FFAF-FBE8-0978-F49904996839}"/>
              </a:ext>
            </a:extLst>
          </p:cNvPr>
          <p:cNvSpPr>
            <a:spLocks noGrp="1"/>
          </p:cNvSpPr>
          <p:nvPr>
            <p:ph idx="1"/>
          </p:nvPr>
        </p:nvSpPr>
        <p:spPr>
          <a:xfrm>
            <a:off x="768096" y="1417320"/>
            <a:ext cx="5166360" cy="4800600"/>
          </a:xfrm>
        </p:spPr>
        <p:txBody>
          <a:bodyPr wrap="square" lIns="73152" tIns="0" rIns="73152" bIns="0">
            <a:noAutofit/>
          </a:bodyPr>
          <a:lstStyle/>
          <a:p>
            <a:pPr marL="201168" indent="-164592">
              <a:lnSpc>
                <a:spcPct val="108000"/>
              </a:lnSpc>
              <a:spcBef>
                <a:spcPts val="0"/>
              </a:spcBef>
              <a:spcAft>
                <a:spcPts val="900"/>
              </a:spcAft>
              <a:defRPr sz="1950">
                <a:solidFill>
                  <a:schemeClr val="dk1"/>
                </a:solidFill>
                <a:latin typeface="+mn-lt"/>
              </a:defRPr>
            </a:pPr>
            <a:r>
              <a:rPr lang="en-GB" sz="1950" dirty="0">
                <a:solidFill>
                  <a:schemeClr val="dk1"/>
                </a:solidFill>
                <a:latin typeface="+mn-lt"/>
              </a:rPr>
              <a:t>Core attendees</a:t>
            </a:r>
          </a:p>
          <a:p>
            <a:pPr marL="635508" lvl="1" indent="-342900">
              <a:lnSpc>
                <a:spcPct val="108000"/>
              </a:lnSpc>
              <a:spcBef>
                <a:spcPts val="0"/>
              </a:spcBef>
              <a:spcAft>
                <a:spcPts val="9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Senior Responsible Owner (SRO)</a:t>
            </a:r>
          </a:p>
          <a:p>
            <a:pPr marL="635508" lvl="1" indent="-342900">
              <a:lnSpc>
                <a:spcPct val="108000"/>
              </a:lnSpc>
              <a:spcBef>
                <a:spcPts val="0"/>
              </a:spcBef>
              <a:spcAft>
                <a:spcPts val="9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Project Sponsor/Senior Client Lead</a:t>
            </a:r>
          </a:p>
          <a:p>
            <a:pPr marL="635508" lvl="1" indent="-342900">
              <a:lnSpc>
                <a:spcPct val="108000"/>
              </a:lnSpc>
              <a:spcBef>
                <a:spcPts val="0"/>
              </a:spcBef>
              <a:spcAft>
                <a:spcPts val="9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Programme/Project Manager</a:t>
            </a:r>
          </a:p>
          <a:p>
            <a:pPr marL="635508" lvl="1" indent="-342900">
              <a:lnSpc>
                <a:spcPct val="108000"/>
              </a:lnSpc>
              <a:spcBef>
                <a:spcPts val="0"/>
              </a:spcBef>
              <a:spcAft>
                <a:spcPts val="9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Strategic Planning Lead</a:t>
            </a:r>
          </a:p>
          <a:p>
            <a:pPr marL="635508" lvl="1" indent="-342900">
              <a:lnSpc>
                <a:spcPct val="108000"/>
              </a:lnSpc>
              <a:spcBef>
                <a:spcPts val="0"/>
              </a:spcBef>
              <a:spcAft>
                <a:spcPts val="9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Finance representative (capital &amp; revenue)</a:t>
            </a:r>
          </a:p>
          <a:p>
            <a:pPr marL="635508" lvl="1" indent="-342900">
              <a:lnSpc>
                <a:spcPct val="108000"/>
              </a:lnSpc>
              <a:spcBef>
                <a:spcPts val="0"/>
              </a:spcBef>
              <a:spcAft>
                <a:spcPts val="9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Service leads/operational managers</a:t>
            </a:r>
          </a:p>
          <a:p>
            <a:pPr marL="635508" lvl="1" indent="-342900">
              <a:lnSpc>
                <a:spcPct val="108000"/>
              </a:lnSpc>
              <a:spcBef>
                <a:spcPts val="0"/>
              </a:spcBef>
              <a:spcAft>
                <a:spcPts val="9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Asset management/estates/facilities</a:t>
            </a:r>
          </a:p>
          <a:p>
            <a:pPr marL="635508" lvl="1" indent="-342900">
              <a:lnSpc>
                <a:spcPct val="108000"/>
              </a:lnSpc>
              <a:spcBef>
                <a:spcPts val="0"/>
              </a:spcBef>
              <a:spcAft>
                <a:spcPts val="9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Data &amp; performance analysts</a:t>
            </a:r>
          </a:p>
          <a:p>
            <a:pPr marL="635508" lvl="1" indent="-342900">
              <a:lnSpc>
                <a:spcPct val="108000"/>
              </a:lnSpc>
              <a:spcBef>
                <a:spcPts val="0"/>
              </a:spcBef>
              <a:spcAft>
                <a:spcPts val="9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Policy/strategy officers</a:t>
            </a:r>
          </a:p>
          <a:p>
            <a:pPr marL="635508" lvl="1" indent="-342900">
              <a:lnSpc>
                <a:spcPct val="108000"/>
              </a:lnSpc>
              <a:spcBef>
                <a:spcPts val="0"/>
              </a:spcBef>
              <a:spcAft>
                <a:spcPts val="9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Net Zero/sustainability lead</a:t>
            </a:r>
          </a:p>
        </p:txBody>
      </p:sp>
      <p:sp>
        <p:nvSpPr>
          <p:cNvPr id="4" name="Content Placeholder 2">
            <a:extLst>
              <a:ext uri="{FF2B5EF4-FFF2-40B4-BE49-F238E27FC236}">
                <a16:creationId xmlns:a16="http://schemas.microsoft.com/office/drawing/2014/main" id="{61A06E24-FB15-72D9-4EFA-4C52C2D7EB00}"/>
              </a:ext>
            </a:extLst>
          </p:cNvPr>
          <p:cNvSpPr txBox="1">
            <a:spLocks/>
          </p:cNvSpPr>
          <p:nvPr/>
        </p:nvSpPr>
        <p:spPr>
          <a:xfrm>
            <a:off x="6236208" y="1417320"/>
            <a:ext cx="5166360" cy="4800600"/>
          </a:xfrm>
          <a:prstGeom prst="rect">
            <a:avLst/>
          </a:prstGeom>
        </p:spPr>
        <p:txBody>
          <a:bodyPr vert="horz" wrap="square" lIns="73152" tIns="0" rIns="73152"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 lvl="0" indent="0">
              <a:lnSpc>
                <a:spcPct val="108000"/>
              </a:lnSpc>
              <a:spcBef>
                <a:spcPts val="0"/>
              </a:spcBef>
              <a:spcAft>
                <a:spcPts val="900"/>
              </a:spcAft>
              <a:buNone/>
              <a:defRPr sz="1950">
                <a:solidFill>
                  <a:schemeClr val="dk1"/>
                </a:solidFill>
                <a:latin typeface="+mn-lt"/>
              </a:defRPr>
            </a:pPr>
            <a:r>
              <a:rPr lang="en-GB" sz="1950" dirty="0">
                <a:solidFill>
                  <a:schemeClr val="dk1"/>
                </a:solidFill>
                <a:latin typeface="+mn-lt"/>
              </a:rPr>
              <a:t>Optional attendees</a:t>
            </a:r>
          </a:p>
          <a:p>
            <a:pPr marL="457200" lvl="1" indent="-164592">
              <a:lnSpc>
                <a:spcPct val="108000"/>
              </a:lnSpc>
              <a:spcBef>
                <a:spcPts val="0"/>
              </a:spcBef>
              <a:spcAft>
                <a:spcPts val="900"/>
              </a:spcAft>
              <a:defRPr sz="1950">
                <a:solidFill>
                  <a:schemeClr val="dk1"/>
                </a:solidFill>
                <a:latin typeface="+mn-lt"/>
              </a:defRPr>
            </a:pPr>
            <a:r>
              <a:rPr lang="en-GB" sz="1950" dirty="0">
                <a:solidFill>
                  <a:schemeClr val="dk1"/>
                </a:solidFill>
                <a:latin typeface="+mn-lt"/>
              </a:rPr>
              <a:t>Digital/ICT lead (if relevant)</a:t>
            </a:r>
          </a:p>
          <a:p>
            <a:pPr marL="457200" lvl="1" indent="-164592">
              <a:lnSpc>
                <a:spcPct val="108000"/>
              </a:lnSpc>
              <a:spcBef>
                <a:spcPts val="0"/>
              </a:spcBef>
              <a:spcAft>
                <a:spcPts val="900"/>
              </a:spcAft>
              <a:defRPr sz="1950">
                <a:solidFill>
                  <a:schemeClr val="dk1"/>
                </a:solidFill>
                <a:latin typeface="+mn-lt"/>
              </a:defRPr>
            </a:pPr>
            <a:r>
              <a:rPr lang="en-GB" sz="1950" dirty="0">
                <a:solidFill>
                  <a:schemeClr val="dk1"/>
                </a:solidFill>
                <a:latin typeface="+mn-lt"/>
              </a:rPr>
              <a:t>Procurement representative</a:t>
            </a:r>
          </a:p>
          <a:p>
            <a:pPr marL="457200" lvl="1" indent="-164592">
              <a:lnSpc>
                <a:spcPct val="108000"/>
              </a:lnSpc>
              <a:spcBef>
                <a:spcPts val="0"/>
              </a:spcBef>
              <a:spcAft>
                <a:spcPts val="900"/>
              </a:spcAft>
              <a:defRPr sz="1950">
                <a:solidFill>
                  <a:schemeClr val="dk1"/>
                </a:solidFill>
                <a:latin typeface="+mn-lt"/>
              </a:defRPr>
            </a:pPr>
            <a:r>
              <a:rPr lang="en-GB" sz="1950" dirty="0">
                <a:solidFill>
                  <a:schemeClr val="dk1"/>
                </a:solidFill>
                <a:latin typeface="+mn-lt"/>
              </a:rPr>
              <a:t>Legal advisor</a:t>
            </a:r>
          </a:p>
          <a:p>
            <a:pPr marL="457200" lvl="1" indent="-164592">
              <a:lnSpc>
                <a:spcPct val="108000"/>
              </a:lnSpc>
              <a:spcBef>
                <a:spcPts val="0"/>
              </a:spcBef>
              <a:spcAft>
                <a:spcPts val="900"/>
              </a:spcAft>
              <a:defRPr sz="1950">
                <a:solidFill>
                  <a:schemeClr val="dk1"/>
                </a:solidFill>
                <a:latin typeface="+mn-lt"/>
              </a:defRPr>
            </a:pPr>
            <a:r>
              <a:rPr lang="en-GB" sz="1950" dirty="0">
                <a:solidFill>
                  <a:schemeClr val="dk1"/>
                </a:solidFill>
                <a:latin typeface="+mn-lt"/>
              </a:rPr>
              <a:t>External stakeholders (e.g., NHS, local authority partners, community planning partners)</a:t>
            </a:r>
          </a:p>
          <a:p>
            <a:pPr marL="457200" lvl="1" indent="-164592">
              <a:lnSpc>
                <a:spcPct val="108000"/>
              </a:lnSpc>
              <a:spcBef>
                <a:spcPts val="0"/>
              </a:spcBef>
              <a:spcAft>
                <a:spcPts val="900"/>
              </a:spcAft>
              <a:defRPr sz="1950">
                <a:solidFill>
                  <a:schemeClr val="dk1"/>
                </a:solidFill>
                <a:latin typeface="+mn-lt"/>
              </a:defRPr>
            </a:pPr>
            <a:r>
              <a:rPr lang="en-GB" sz="1950" dirty="0">
                <a:solidFill>
                  <a:schemeClr val="dk1"/>
                </a:solidFill>
                <a:latin typeface="+mn-lt"/>
              </a:rPr>
              <a:t>Subject matter experts (transport, energy, education, health, etc.)</a:t>
            </a:r>
          </a:p>
          <a:p>
            <a:pPr marL="457200" lvl="1" indent="-164592">
              <a:lnSpc>
                <a:spcPct val="108000"/>
              </a:lnSpc>
              <a:spcBef>
                <a:spcPts val="0"/>
              </a:spcBef>
              <a:spcAft>
                <a:spcPts val="900"/>
              </a:spcAft>
              <a:defRPr sz="1950">
                <a:solidFill>
                  <a:schemeClr val="dk1"/>
                </a:solidFill>
                <a:latin typeface="+mn-lt"/>
              </a:defRPr>
            </a:pPr>
            <a:r>
              <a:rPr lang="en-GB" sz="1950" dirty="0">
                <a:solidFill>
                  <a:schemeClr val="dk1"/>
                </a:solidFill>
                <a:latin typeface="+mn-lt"/>
              </a:rPr>
              <a:t>Consultants supporting business case development (if appointed)</a:t>
            </a:r>
          </a:p>
        </p:txBody>
      </p:sp>
    </p:spTree>
    <p:extLst>
      <p:ext uri="{BB962C8B-B14F-4D97-AF65-F5344CB8AC3E}">
        <p14:creationId xmlns:p14="http://schemas.microsoft.com/office/powerpoint/2010/main" val="1800963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F80AE-1BF9-C794-80E7-4AD1F5283F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E4252-9687-5C48-80BC-E4882BFC235A}"/>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1 Making the Case for Change Workshop Expected Outputs</a:t>
            </a:r>
          </a:p>
        </p:txBody>
      </p:sp>
      <p:sp>
        <p:nvSpPr>
          <p:cNvPr id="3" name="Content Placeholder 2">
            <a:extLst>
              <a:ext uri="{FF2B5EF4-FFF2-40B4-BE49-F238E27FC236}">
                <a16:creationId xmlns:a16="http://schemas.microsoft.com/office/drawing/2014/main" id="{A7BE0343-9B11-F2FB-9E21-B84154921DE8}"/>
              </a:ext>
            </a:extLst>
          </p:cNvPr>
          <p:cNvSpPr>
            <a:spLocks noGrp="1"/>
          </p:cNvSpPr>
          <p:nvPr>
            <p:ph idx="1"/>
          </p:nvPr>
        </p:nvSpPr>
        <p:spPr>
          <a:xfrm>
            <a:off x="768096" y="1371600"/>
            <a:ext cx="10652760" cy="4800600"/>
          </a:xfrm>
        </p:spPr>
        <p:txBody>
          <a:bodyPr wrap="square" lIns="73152" tIns="0" rIns="73152" bIns="0">
            <a:noAutofit/>
          </a:bodyPr>
          <a:lstStyle/>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Agreed problem statements</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Evidence of need summary</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Drivers for change (internal and external)</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Strategic alignment map (national, regional, organisational)</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Draft strategic outcomes</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Initial benefits list linked to outcomes</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Critical Success Factors</a:t>
            </a:r>
          </a:p>
          <a:p>
            <a:pPr marL="379476" lvl="0"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Early risk themes, constraints, and dependencies</a:t>
            </a:r>
          </a:p>
        </p:txBody>
      </p:sp>
    </p:spTree>
    <p:extLst>
      <p:ext uri="{BB962C8B-B14F-4D97-AF65-F5344CB8AC3E}">
        <p14:creationId xmlns:p14="http://schemas.microsoft.com/office/powerpoint/2010/main" val="4291688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7D277-137A-CD44-15D0-32DAA2934E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5B9ED-37F8-97DD-012F-635C60EFBF58}"/>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1 Agenda: Making the Case for Change Workshop Agenda</a:t>
            </a:r>
          </a:p>
        </p:txBody>
      </p:sp>
      <p:sp>
        <p:nvSpPr>
          <p:cNvPr id="3" name="Content Placeholder 2">
            <a:extLst>
              <a:ext uri="{FF2B5EF4-FFF2-40B4-BE49-F238E27FC236}">
                <a16:creationId xmlns:a16="http://schemas.microsoft.com/office/drawing/2014/main" id="{5A2D27CA-B031-BC48-259C-AB59809F7864}"/>
              </a:ext>
            </a:extLst>
          </p:cNvPr>
          <p:cNvSpPr>
            <a:spLocks noGrp="1"/>
          </p:cNvSpPr>
          <p:nvPr>
            <p:ph idx="1"/>
          </p:nvPr>
        </p:nvSpPr>
        <p:spPr>
          <a:xfrm>
            <a:off x="768096" y="1371600"/>
            <a:ext cx="10652760" cy="4800600"/>
          </a:xfrm>
        </p:spPr>
        <p:txBody>
          <a:bodyPr wrap="square" lIns="73152" tIns="0" rIns="73152" bIns="0"/>
          <a:lstStyle/>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Welcome, Introduction and Workshop Purpose</a:t>
            </a:r>
          </a:p>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Strategic Context Overview</a:t>
            </a:r>
          </a:p>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Problem Definition &amp; Evidence of Need </a:t>
            </a:r>
          </a:p>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Drivers for Change </a:t>
            </a:r>
          </a:p>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Benefits &amp; Outcomes Workshop </a:t>
            </a:r>
          </a:p>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Critical Success Factors </a:t>
            </a:r>
          </a:p>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Longlist of Options </a:t>
            </a:r>
          </a:p>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Risks, Constraints &amp; Dependencies </a:t>
            </a:r>
          </a:p>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Next Steps &amp; Responsibilities </a:t>
            </a:r>
          </a:p>
          <a:p>
            <a:pPr marL="201168"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Close</a:t>
            </a:r>
          </a:p>
        </p:txBody>
      </p:sp>
    </p:spTree>
    <p:extLst>
      <p:ext uri="{BB962C8B-B14F-4D97-AF65-F5344CB8AC3E}">
        <p14:creationId xmlns:p14="http://schemas.microsoft.com/office/powerpoint/2010/main" val="2292750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6CB92-A952-4B5E-2938-735BB2BFD5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5A43D-B7D4-D267-B198-54CEB6A21FD2}"/>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Welcome, Introduction and Workshop Purpose</a:t>
            </a:r>
          </a:p>
        </p:txBody>
      </p:sp>
      <p:sp>
        <p:nvSpPr>
          <p:cNvPr id="3" name="Content Placeholder 2">
            <a:extLst>
              <a:ext uri="{FF2B5EF4-FFF2-40B4-BE49-F238E27FC236}">
                <a16:creationId xmlns:a16="http://schemas.microsoft.com/office/drawing/2014/main" id="{F1FEDF19-E357-89D4-FCDE-F6694C546587}"/>
              </a:ext>
            </a:extLst>
          </p:cNvPr>
          <p:cNvSpPr>
            <a:spLocks noGrp="1"/>
          </p:cNvSpPr>
          <p:nvPr>
            <p:ph idx="1"/>
          </p:nvPr>
        </p:nvSpPr>
        <p:spPr>
          <a:xfrm>
            <a:off x="768096" y="1371600"/>
            <a:ext cx="10652760" cy="4800600"/>
          </a:xfrm>
        </p:spPr>
        <p:txBody>
          <a:bodyPr wrap="square" lIns="73152" tIns="0" rIns="73152" bIns="0">
            <a:noAutofit/>
          </a:bodyPr>
          <a:lstStyle/>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Chair opens the session</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Confirm objectives:</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Establish the strategic need.</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Agree the problems, opportunities, and drivers.</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Validate alignment with national, regional, and organisational strategies.</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Identify early critical success factors (CSFs).</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Overview of SOC stage requirements</a:t>
            </a:r>
          </a:p>
        </p:txBody>
      </p:sp>
    </p:spTree>
    <p:extLst>
      <p:ext uri="{BB962C8B-B14F-4D97-AF65-F5344CB8AC3E}">
        <p14:creationId xmlns:p14="http://schemas.microsoft.com/office/powerpoint/2010/main" val="3871588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07EDF-B5AF-7B5A-04BE-6572C75DF4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0D1133-8AFA-55AA-CA84-68D4E82FC642}"/>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Strategic Context Overview</a:t>
            </a:r>
          </a:p>
        </p:txBody>
      </p:sp>
      <p:sp>
        <p:nvSpPr>
          <p:cNvPr id="3" name="Content Placeholder 2">
            <a:extLst>
              <a:ext uri="{FF2B5EF4-FFF2-40B4-BE49-F238E27FC236}">
                <a16:creationId xmlns:a16="http://schemas.microsoft.com/office/drawing/2014/main" id="{D8A3B39B-0D86-FEA8-7013-72FC067FB733}"/>
              </a:ext>
            </a:extLst>
          </p:cNvPr>
          <p:cNvSpPr>
            <a:spLocks noGrp="1"/>
          </p:cNvSpPr>
          <p:nvPr>
            <p:ph idx="1"/>
          </p:nvPr>
        </p:nvSpPr>
        <p:spPr>
          <a:xfrm>
            <a:off x="768096" y="1371600"/>
            <a:ext cx="10652760" cy="4800600"/>
          </a:xfrm>
        </p:spPr>
        <p:txBody>
          <a:bodyPr wrap="square" lIns="73152" tIns="0" rIns="73152" bIns="0">
            <a:noAutofit/>
          </a:bodyPr>
          <a:lstStyle/>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Presentation of the </a:t>
            </a:r>
            <a:r>
              <a:rPr lang="en-GB" sz="2133" b="1" dirty="0">
                <a:solidFill>
                  <a:schemeClr val="dk1"/>
                </a:solidFill>
                <a:latin typeface="+mn-lt"/>
              </a:rPr>
              <a:t>current situation</a:t>
            </a:r>
            <a:endParaRPr lang="en-GB" sz="1600" dirty="0"/>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Policy alignment:</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Scottish Government priorities</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National Performance Framework.</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Just Transition, Net Zero and sustainability.</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Local/sector strategies.</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Constraints, dependencies, and statutory duties</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Q&amp;A and clarifications</a:t>
            </a:r>
          </a:p>
        </p:txBody>
      </p:sp>
    </p:spTree>
    <p:extLst>
      <p:ext uri="{BB962C8B-B14F-4D97-AF65-F5344CB8AC3E}">
        <p14:creationId xmlns:p14="http://schemas.microsoft.com/office/powerpoint/2010/main" val="1642874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D85AB-FAE1-BFFA-FBA7-BE6FDA80D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A83C1-B2FA-F256-9FB4-16EC4B613E95}"/>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dirty="0">
                <a:solidFill>
                  <a:schemeClr val="accent2"/>
                </a:solidFill>
                <a:latin typeface="+mn-lt"/>
              </a:rPr>
              <a:t>Problem Definition and Evidence of Need </a:t>
            </a:r>
          </a:p>
        </p:txBody>
      </p:sp>
      <p:sp>
        <p:nvSpPr>
          <p:cNvPr id="3" name="Content Placeholder 2">
            <a:extLst>
              <a:ext uri="{FF2B5EF4-FFF2-40B4-BE49-F238E27FC236}">
                <a16:creationId xmlns:a16="http://schemas.microsoft.com/office/drawing/2014/main" id="{8286F75B-BE22-A652-08A2-CCC889342E9A}"/>
              </a:ext>
            </a:extLst>
          </p:cNvPr>
          <p:cNvSpPr>
            <a:spLocks noGrp="1"/>
          </p:cNvSpPr>
          <p:nvPr>
            <p:ph idx="1"/>
          </p:nvPr>
        </p:nvSpPr>
        <p:spPr>
          <a:xfrm>
            <a:off x="768096" y="1371600"/>
            <a:ext cx="10652760" cy="4800600"/>
          </a:xfrm>
        </p:spPr>
        <p:txBody>
          <a:bodyPr wrap="square" lIns="73152" tIns="0" rIns="73152" bIns="0">
            <a:noAutofit/>
          </a:bodyPr>
          <a:lstStyle/>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Facilitated discussion:</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What is the core problem we are trying to solve</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What evidence supports this</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What happens if we do nothing</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Review of:</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Demand analysis</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Condition/capacity issues</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Risks and service pressures</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Output: Agreed problem statements</a:t>
            </a:r>
          </a:p>
        </p:txBody>
      </p:sp>
    </p:spTree>
    <p:extLst>
      <p:ext uri="{BB962C8B-B14F-4D97-AF65-F5344CB8AC3E}">
        <p14:creationId xmlns:p14="http://schemas.microsoft.com/office/powerpoint/2010/main" val="1097327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3E470-E750-8ABB-3C4A-86B8FE89A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5E09A-5FCB-F200-AEAC-C912819961A6}"/>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Drivers for Change</a:t>
            </a:r>
          </a:p>
        </p:txBody>
      </p:sp>
      <p:sp>
        <p:nvSpPr>
          <p:cNvPr id="3" name="Content Placeholder 2">
            <a:extLst>
              <a:ext uri="{FF2B5EF4-FFF2-40B4-BE49-F238E27FC236}">
                <a16:creationId xmlns:a16="http://schemas.microsoft.com/office/drawing/2014/main" id="{3C5C75F6-5C29-837C-FBC6-D6A092834914}"/>
              </a:ext>
            </a:extLst>
          </p:cNvPr>
          <p:cNvSpPr>
            <a:spLocks noGrp="1"/>
          </p:cNvSpPr>
          <p:nvPr>
            <p:ph idx="1"/>
          </p:nvPr>
        </p:nvSpPr>
        <p:spPr>
          <a:xfrm>
            <a:off x="768096" y="1371600"/>
            <a:ext cx="10652760" cy="4800600"/>
          </a:xfrm>
        </p:spPr>
        <p:txBody>
          <a:bodyPr wrap="square" lIns="73152" tIns="0" rIns="73152" bIns="0">
            <a:noAutofit/>
          </a:bodyPr>
          <a:lstStyle/>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External drivers: legislation, policy, demographics, technology</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Internal drivers: performance gaps, asset condition, service redesign</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Mapping drivers to the problem statements</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Output: Agreed drivers and rationale</a:t>
            </a:r>
          </a:p>
        </p:txBody>
      </p:sp>
    </p:spTree>
    <p:extLst>
      <p:ext uri="{BB962C8B-B14F-4D97-AF65-F5344CB8AC3E}">
        <p14:creationId xmlns:p14="http://schemas.microsoft.com/office/powerpoint/2010/main" val="1598211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CCEE-60C1-1CA1-7FDC-4800338C8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8EDA7-5FE0-AB25-755A-FCCC4E39BC78}"/>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Benefits &amp; Outcomes Workshop </a:t>
            </a:r>
          </a:p>
        </p:txBody>
      </p:sp>
      <p:sp>
        <p:nvSpPr>
          <p:cNvPr id="3" name="Content Placeholder 2">
            <a:extLst>
              <a:ext uri="{FF2B5EF4-FFF2-40B4-BE49-F238E27FC236}">
                <a16:creationId xmlns:a16="http://schemas.microsoft.com/office/drawing/2014/main" id="{C9D48FF1-75B6-5939-A6CD-84856DB26090}"/>
              </a:ext>
            </a:extLst>
          </p:cNvPr>
          <p:cNvSpPr>
            <a:spLocks noGrp="1"/>
          </p:cNvSpPr>
          <p:nvPr>
            <p:ph idx="1"/>
          </p:nvPr>
        </p:nvSpPr>
        <p:spPr>
          <a:xfrm>
            <a:off x="768096" y="1371600"/>
            <a:ext cx="10652760" cy="4800600"/>
          </a:xfrm>
        </p:spPr>
        <p:txBody>
          <a:bodyPr wrap="square" lIns="73152" tIns="0" rIns="73152" bIns="0">
            <a:noAutofit/>
          </a:bodyPr>
          <a:lstStyle/>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Identify expected strategic outcomes</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Define benefits (quantitative and qualitative)</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Link benefits to:</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National Outcomes</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Programme/organisational objectives</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Prioritisation exercise</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Output: Draft Benefits Register</a:t>
            </a:r>
          </a:p>
        </p:txBody>
      </p:sp>
    </p:spTree>
    <p:extLst>
      <p:ext uri="{BB962C8B-B14F-4D97-AF65-F5344CB8AC3E}">
        <p14:creationId xmlns:p14="http://schemas.microsoft.com/office/powerpoint/2010/main" val="4178920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96F5A-9656-71D9-2447-6D68905EE0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8591D4-C45D-313F-262A-4A23C7E0184D}"/>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Critical Success Factors (CSFs) </a:t>
            </a:r>
          </a:p>
        </p:txBody>
      </p:sp>
      <p:sp>
        <p:nvSpPr>
          <p:cNvPr id="3" name="Content Placeholder 2">
            <a:extLst>
              <a:ext uri="{FF2B5EF4-FFF2-40B4-BE49-F238E27FC236}">
                <a16:creationId xmlns:a16="http://schemas.microsoft.com/office/drawing/2014/main" id="{9CBFAA8E-64D2-9EBB-64A5-A73C60575A56}"/>
              </a:ext>
            </a:extLst>
          </p:cNvPr>
          <p:cNvSpPr>
            <a:spLocks noGrp="1"/>
          </p:cNvSpPr>
          <p:nvPr>
            <p:ph idx="1"/>
          </p:nvPr>
        </p:nvSpPr>
        <p:spPr>
          <a:xfrm>
            <a:off x="768096" y="1371600"/>
            <a:ext cx="10652760" cy="4800600"/>
          </a:xfrm>
        </p:spPr>
        <p:txBody>
          <a:bodyPr wrap="square" lIns="73152" tIns="0" rIns="73152" bIns="0">
            <a:noAutofit/>
          </a:bodyPr>
          <a:lstStyle/>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Review Green Book CSF categories:</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Strategic fit</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Value for money</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Commercial viability</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Financial affordability</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Achievability</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Agree project‑specific CSFs</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Output: SOC CSF set</a:t>
            </a:r>
          </a:p>
        </p:txBody>
      </p:sp>
    </p:spTree>
    <p:extLst>
      <p:ext uri="{BB962C8B-B14F-4D97-AF65-F5344CB8AC3E}">
        <p14:creationId xmlns:p14="http://schemas.microsoft.com/office/powerpoint/2010/main" val="486411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EFEE9-E461-77F3-EFF9-994872A7C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6A98AC-DD8D-E23F-4C21-EDE2D7B3FF9E}"/>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Long List of Options </a:t>
            </a:r>
          </a:p>
        </p:txBody>
      </p:sp>
      <p:sp>
        <p:nvSpPr>
          <p:cNvPr id="3" name="Content Placeholder 2">
            <a:extLst>
              <a:ext uri="{FF2B5EF4-FFF2-40B4-BE49-F238E27FC236}">
                <a16:creationId xmlns:a16="http://schemas.microsoft.com/office/drawing/2014/main" id="{6D6437F5-FA5C-7365-51E4-C23494D5DF14}"/>
              </a:ext>
            </a:extLst>
          </p:cNvPr>
          <p:cNvSpPr>
            <a:spLocks noGrp="1"/>
          </p:cNvSpPr>
          <p:nvPr>
            <p:ph idx="1"/>
          </p:nvPr>
        </p:nvSpPr>
        <p:spPr>
          <a:xfrm>
            <a:off x="768096" y="1371600"/>
            <a:ext cx="10652760" cy="4800600"/>
          </a:xfrm>
        </p:spPr>
        <p:txBody>
          <a:bodyPr wrap="square" lIns="73152" tIns="0" rIns="73152" bIns="0"/>
          <a:lstStyle/>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Introduce Green Book option framework:</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Do nothing</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Do minimum</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Intermediate options</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Maximum ambition</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Brainstorm longlist options</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Identify options that clearly fail CSFs</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Output: Initial longlist for SOC</a:t>
            </a:r>
          </a:p>
        </p:txBody>
      </p:sp>
    </p:spTree>
    <p:extLst>
      <p:ext uri="{BB962C8B-B14F-4D97-AF65-F5344CB8AC3E}">
        <p14:creationId xmlns:p14="http://schemas.microsoft.com/office/powerpoint/2010/main" val="49104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ACD13-C8F4-2625-128B-534E46331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8D0CB-DD45-D6C1-E25D-252B43F8F77E}"/>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Risks, Constraints &amp; Dependencies </a:t>
            </a:r>
          </a:p>
        </p:txBody>
      </p:sp>
      <p:sp>
        <p:nvSpPr>
          <p:cNvPr id="3" name="Content Placeholder 2">
            <a:extLst>
              <a:ext uri="{FF2B5EF4-FFF2-40B4-BE49-F238E27FC236}">
                <a16:creationId xmlns:a16="http://schemas.microsoft.com/office/drawing/2014/main" id="{AF059F3C-D0EC-ABAB-F71A-FD6888080CA1}"/>
              </a:ext>
            </a:extLst>
          </p:cNvPr>
          <p:cNvSpPr>
            <a:spLocks noGrp="1"/>
          </p:cNvSpPr>
          <p:nvPr>
            <p:ph idx="1"/>
          </p:nvPr>
        </p:nvSpPr>
        <p:spPr>
          <a:xfrm>
            <a:off x="768096" y="1371600"/>
            <a:ext cx="10652760" cy="4800600"/>
          </a:xfrm>
        </p:spPr>
        <p:txBody>
          <a:bodyPr wrap="square" lIns="73152" tIns="0" rIns="73152" bIns="0"/>
          <a:lstStyle/>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Identify early strategic risks</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Confirm constraints (planning, funding, site, policy)</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Map key dependencies</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Output: SOC‑level risk themes</a:t>
            </a:r>
          </a:p>
        </p:txBody>
      </p:sp>
    </p:spTree>
    <p:extLst>
      <p:ext uri="{BB962C8B-B14F-4D97-AF65-F5344CB8AC3E}">
        <p14:creationId xmlns:p14="http://schemas.microsoft.com/office/powerpoint/2010/main" val="2821563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7C0E-71F1-C56A-74E8-D0A1FC528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F93362-0CF9-B9F2-769B-9318C9E0076C}"/>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Next Steps &amp; Responsibilities </a:t>
            </a:r>
          </a:p>
        </p:txBody>
      </p:sp>
      <p:sp>
        <p:nvSpPr>
          <p:cNvPr id="3" name="Content Placeholder 2">
            <a:extLst>
              <a:ext uri="{FF2B5EF4-FFF2-40B4-BE49-F238E27FC236}">
                <a16:creationId xmlns:a16="http://schemas.microsoft.com/office/drawing/2014/main" id="{764A1AC6-26D3-695A-85C7-24EA6FF6C745}"/>
              </a:ext>
            </a:extLst>
          </p:cNvPr>
          <p:cNvSpPr>
            <a:spLocks noGrp="1"/>
          </p:cNvSpPr>
          <p:nvPr>
            <p:ph idx="1"/>
          </p:nvPr>
        </p:nvSpPr>
        <p:spPr>
          <a:xfrm>
            <a:off x="768096" y="1371600"/>
            <a:ext cx="10652760" cy="4800600"/>
          </a:xfrm>
        </p:spPr>
        <p:txBody>
          <a:bodyPr wrap="square" lIns="73152" tIns="0" rIns="73152" bIns="0"/>
          <a:lstStyle/>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Confirm actions for SOC drafting</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Assign leads for:</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Strategic Case.</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Economic Case (longlist appraisal).</a:t>
            </a:r>
          </a:p>
          <a:p>
            <a:pPr marL="635508" lvl="1" indent="-342900">
              <a:lnSpc>
                <a:spcPct val="108000"/>
              </a:lnSpc>
              <a:spcBef>
                <a:spcPts val="0"/>
              </a:spcBef>
              <a:spcAft>
                <a:spcPts val="9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Commercial/Financial/Management Case inputs.</a:t>
            </a:r>
          </a:p>
          <a:p>
            <a:pPr marL="201168" lvl="0" indent="-164592">
              <a:lnSpc>
                <a:spcPct val="108000"/>
              </a:lnSpc>
              <a:spcBef>
                <a:spcPts val="0"/>
              </a:spcBef>
              <a:spcAft>
                <a:spcPts val="900"/>
              </a:spcAft>
              <a:defRPr sz="2133">
                <a:solidFill>
                  <a:schemeClr val="dk1"/>
                </a:solidFill>
                <a:latin typeface="+mn-lt"/>
              </a:defRPr>
            </a:pPr>
            <a:r>
              <a:rPr lang="en-GB" sz="2133" dirty="0">
                <a:solidFill>
                  <a:schemeClr val="dk1"/>
                </a:solidFill>
                <a:latin typeface="+mn-lt"/>
              </a:rPr>
              <a:t>Agree timeline for SOC completion and governance approvals</a:t>
            </a:r>
          </a:p>
        </p:txBody>
      </p:sp>
    </p:spTree>
    <p:extLst>
      <p:ext uri="{BB962C8B-B14F-4D97-AF65-F5344CB8AC3E}">
        <p14:creationId xmlns:p14="http://schemas.microsoft.com/office/powerpoint/2010/main" val="2159526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B708-8CC2-7CC4-129F-C3CD63514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ED9BB-C6D3-D65B-F61E-DFFFF4B96EE3}"/>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Close</a:t>
            </a:r>
          </a:p>
        </p:txBody>
      </p:sp>
      <p:sp>
        <p:nvSpPr>
          <p:cNvPr id="3" name="Content Placeholder 2">
            <a:extLst>
              <a:ext uri="{FF2B5EF4-FFF2-40B4-BE49-F238E27FC236}">
                <a16:creationId xmlns:a16="http://schemas.microsoft.com/office/drawing/2014/main" id="{4E95093F-5574-6EEC-12B0-D95E4226B9E9}"/>
              </a:ext>
            </a:extLst>
          </p:cNvPr>
          <p:cNvSpPr>
            <a:spLocks noGrp="1"/>
          </p:cNvSpPr>
          <p:nvPr>
            <p:ph idx="1"/>
          </p:nvPr>
        </p:nvSpPr>
        <p:spPr>
          <a:xfrm>
            <a:off x="768096" y="1371600"/>
            <a:ext cx="10652760" cy="4800600"/>
          </a:xfrm>
        </p:spPr>
        <p:txBody>
          <a:bodyPr wrap="square" lIns="73152" tIns="0" rIns="73152" bIns="0"/>
          <a:lstStyle/>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Recap key agreements</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Confirm follow‑up workshop (Options Long List Appraisal / Short Listing)</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Thank participants</a:t>
            </a:r>
          </a:p>
        </p:txBody>
      </p:sp>
    </p:spTree>
    <p:extLst>
      <p:ext uri="{BB962C8B-B14F-4D97-AF65-F5344CB8AC3E}">
        <p14:creationId xmlns:p14="http://schemas.microsoft.com/office/powerpoint/2010/main" val="2487959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CD75C-25D5-0ED7-222B-63B9A5BE5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C19C20-B1D6-8A3C-237A-ED41270CD8A0}"/>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Preparation for Workshop 2 The Preferred Way Forward</a:t>
            </a:r>
          </a:p>
        </p:txBody>
      </p:sp>
      <p:sp>
        <p:nvSpPr>
          <p:cNvPr id="3" name="Content Placeholder 2">
            <a:extLst>
              <a:ext uri="{FF2B5EF4-FFF2-40B4-BE49-F238E27FC236}">
                <a16:creationId xmlns:a16="http://schemas.microsoft.com/office/drawing/2014/main" id="{B2B5DB30-2C63-47D5-FC3A-83202D0594FF}"/>
              </a:ext>
            </a:extLst>
          </p:cNvPr>
          <p:cNvSpPr>
            <a:spLocks noGrp="1"/>
          </p:cNvSpPr>
          <p:nvPr>
            <p:ph idx="1"/>
          </p:nvPr>
        </p:nvSpPr>
        <p:spPr>
          <a:xfrm>
            <a:off x="768096" y="1371600"/>
            <a:ext cx="10652760" cy="4800600"/>
          </a:xfrm>
        </p:spPr>
        <p:txBody>
          <a:bodyPr wrap="square" lIns="73152" tIns="0" rIns="73152" bIns="0"/>
          <a:lstStyle/>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Update Case for Change evidence,</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Develop the Long List of Options,</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Define the long list appraisal criteria,</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Gather baseline data and constraints,</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Early risks and dependencies,</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Engage key stakeholders,</a:t>
            </a:r>
          </a:p>
          <a:p>
            <a:pPr marL="201168" lvl="0" indent="-164592">
              <a:lnSpc>
                <a:spcPct val="108000"/>
              </a:lnSpc>
              <a:spcBef>
                <a:spcPts val="0"/>
              </a:spcBef>
              <a:spcAft>
                <a:spcPts val="900"/>
              </a:spcAft>
              <a:defRPr sz="2133">
                <a:solidFill>
                  <a:schemeClr val="dk1"/>
                </a:solidFill>
                <a:latin typeface="+mn-lt"/>
              </a:defRPr>
            </a:pPr>
            <a:r>
              <a:rPr lang="en-GB" sz="2133">
                <a:solidFill>
                  <a:schemeClr val="dk1"/>
                </a:solidFill>
                <a:latin typeface="+mn-lt"/>
              </a:rPr>
              <a:t>Prepare Workshop 2 materials.</a:t>
            </a:r>
          </a:p>
        </p:txBody>
      </p:sp>
    </p:spTree>
    <p:extLst>
      <p:ext uri="{BB962C8B-B14F-4D97-AF65-F5344CB8AC3E}">
        <p14:creationId xmlns:p14="http://schemas.microsoft.com/office/powerpoint/2010/main" val="3956742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1D3C3-95CE-F077-D391-2B7B47D04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5C7D1-4338-5D9C-D310-41A8198AD346}"/>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template: Problem Statement</a:t>
            </a:r>
          </a:p>
        </p:txBody>
      </p:sp>
      <p:graphicFrame>
        <p:nvGraphicFramePr>
          <p:cNvPr id="4" name="Table 3">
            <a:extLst>
              <a:ext uri="{FF2B5EF4-FFF2-40B4-BE49-F238E27FC236}">
                <a16:creationId xmlns:a16="http://schemas.microsoft.com/office/drawing/2014/main" id="{7A56D830-53C1-4E49-D805-323F89EEB936}"/>
              </a:ext>
            </a:extLst>
          </p:cNvPr>
          <p:cNvGraphicFramePr>
            <a:graphicFrameLocks noGrp="1"/>
          </p:cNvGraphicFramePr>
          <p:nvPr>
            <p:extLst>
              <p:ext uri="{D42A27DB-BD31-4B8C-83A1-F6EECF244321}">
                <p14:modId xmlns:p14="http://schemas.microsoft.com/office/powerpoint/2010/main" val="409594290"/>
              </p:ext>
            </p:extLst>
          </p:nvPr>
        </p:nvGraphicFramePr>
        <p:xfrm>
          <a:off x="768096" y="1901952"/>
          <a:ext cx="10652760" cy="3667415"/>
        </p:xfrm>
        <a:graphic>
          <a:graphicData uri="http://schemas.openxmlformats.org/drawingml/2006/table">
            <a:tbl>
              <a:tblPr firstRow="1" firstCol="1" bandRow="1">
                <a:tableStyleId>{5C22544A-7EE6-4342-B048-85BDC9FD1C3A}</a:tableStyleId>
              </a:tblPr>
              <a:tblGrid>
                <a:gridCol w="2741493">
                  <a:extLst>
                    <a:ext uri="{9D8B030D-6E8A-4147-A177-3AD203B41FA5}">
                      <a16:colId xmlns:a16="http://schemas.microsoft.com/office/drawing/2014/main" val="1921378071"/>
                    </a:ext>
                  </a:extLst>
                </a:gridCol>
                <a:gridCol w="7911267">
                  <a:extLst>
                    <a:ext uri="{9D8B030D-6E8A-4147-A177-3AD203B41FA5}">
                      <a16:colId xmlns:a16="http://schemas.microsoft.com/office/drawing/2014/main" val="2343851066"/>
                    </a:ext>
                  </a:extLst>
                </a:gridCol>
              </a:tblGrid>
              <a:tr h="0">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Problem Statement</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Description</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532322777"/>
                  </a:ext>
                </a:extLst>
              </a:tr>
              <a:tr h="966022">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panose="020B0004020202020204" pitchFamily="34" charset="0"/>
                          <a:ea typeface="Aptos" panose="020B0004020202020204" pitchFamily="34" charset="0"/>
                          <a:cs typeface="Times New Roman" panose="02020603050405020304" pitchFamily="18" charset="0"/>
                        </a:rPr>
                        <a:t>Statement 1</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endParaRPr lang="en-GB" sz="1400" b="0" kern="100">
                        <a:solidFill>
                          <a:sysClr val="windowText" lastClr="000000"/>
                        </a:solidFill>
                        <a:effectLst/>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088806812"/>
                  </a:ext>
                </a:extLst>
              </a:tr>
              <a:tr h="966022">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Statement 2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049158175"/>
                  </a:ext>
                </a:extLst>
              </a:tr>
              <a:tr h="1302741">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panose="020B0004020202020204" pitchFamily="34" charset="0"/>
                          <a:ea typeface="Aptos" panose="020B0004020202020204" pitchFamily="34" charset="0"/>
                          <a:cs typeface="Times New Roman" panose="02020603050405020304" pitchFamily="18" charset="0"/>
                        </a:rPr>
                        <a:t>Statement 3</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40963589"/>
                  </a:ext>
                </a:extLst>
              </a:tr>
            </a:tbl>
          </a:graphicData>
        </a:graphic>
      </p:graphicFrame>
      <p:sp>
        <p:nvSpPr>
          <p:cNvPr id="6" name="Content Placeholder 5">
            <a:extLst>
              <a:ext uri="{FF2B5EF4-FFF2-40B4-BE49-F238E27FC236}">
                <a16:creationId xmlns:a16="http://schemas.microsoft.com/office/drawing/2014/main" id="{6F59C1C2-F505-3663-55B9-D5D705793AF8}"/>
              </a:ext>
            </a:extLst>
          </p:cNvPr>
          <p:cNvSpPr>
            <a:spLocks noGrp="1"/>
          </p:cNvSpPr>
          <p:nvPr>
            <p:ph idx="1"/>
          </p:nvPr>
        </p:nvSpPr>
        <p:spPr>
          <a:xfrm>
            <a:off x="768096" y="1243584"/>
            <a:ext cx="10652760" cy="457200"/>
          </a:xfrm>
        </p:spPr>
        <p:txBody>
          <a:bodyPr wrap="square" lIns="73152" tIns="0" rIns="73152" bIns="0"/>
          <a:lstStyle/>
          <a:p>
            <a:pPr marL="201168" indent="-164592">
              <a:lnSpc>
                <a:spcPct val="108000"/>
              </a:lnSpc>
              <a:spcBef>
                <a:spcPts val="0"/>
              </a:spcBef>
              <a:spcAft>
                <a:spcPts val="900"/>
              </a:spcAft>
              <a:defRPr sz="1866">
                <a:solidFill>
                  <a:schemeClr val="dk1"/>
                </a:solidFill>
                <a:latin typeface="+mn-lt"/>
              </a:defRPr>
            </a:pPr>
            <a:r>
              <a:rPr lang="en-GB" sz="1866">
                <a:solidFill>
                  <a:schemeClr val="dk1"/>
                </a:solidFill>
                <a:latin typeface="+mn-lt"/>
              </a:rPr>
              <a:t>Example template to use or adapt for workshop</a:t>
            </a:r>
          </a:p>
        </p:txBody>
      </p:sp>
    </p:spTree>
    <p:extLst>
      <p:ext uri="{BB962C8B-B14F-4D97-AF65-F5344CB8AC3E}">
        <p14:creationId xmlns:p14="http://schemas.microsoft.com/office/powerpoint/2010/main" val="664544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247EA-4C8E-3924-592D-F88589C7FE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38B3DD-5D83-8BA2-22AE-75FA094D3ACB}"/>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template: Business Strategy and Aims</a:t>
            </a:r>
          </a:p>
        </p:txBody>
      </p:sp>
      <p:graphicFrame>
        <p:nvGraphicFramePr>
          <p:cNvPr id="4" name="Table 3">
            <a:extLst>
              <a:ext uri="{FF2B5EF4-FFF2-40B4-BE49-F238E27FC236}">
                <a16:creationId xmlns:a16="http://schemas.microsoft.com/office/drawing/2014/main" id="{7FCFDD66-5C4B-7EAB-AB07-B5F571A982B0}"/>
              </a:ext>
            </a:extLst>
          </p:cNvPr>
          <p:cNvGraphicFramePr>
            <a:graphicFrameLocks noGrp="1"/>
          </p:cNvGraphicFramePr>
          <p:nvPr>
            <p:extLst>
              <p:ext uri="{D42A27DB-BD31-4B8C-83A1-F6EECF244321}">
                <p14:modId xmlns:p14="http://schemas.microsoft.com/office/powerpoint/2010/main" val="1275870463"/>
              </p:ext>
            </p:extLst>
          </p:nvPr>
        </p:nvGraphicFramePr>
        <p:xfrm>
          <a:off x="768096" y="1901952"/>
          <a:ext cx="10652760" cy="4127962"/>
        </p:xfrm>
        <a:graphic>
          <a:graphicData uri="http://schemas.openxmlformats.org/drawingml/2006/table">
            <a:tbl>
              <a:tblPr firstRow="1" firstCol="1" bandRow="1">
                <a:tableStyleId>{5C22544A-7EE6-4342-B048-85BDC9FD1C3A}</a:tableStyleId>
              </a:tblPr>
              <a:tblGrid>
                <a:gridCol w="2461396">
                  <a:extLst>
                    <a:ext uri="{9D8B030D-6E8A-4147-A177-3AD203B41FA5}">
                      <a16:colId xmlns:a16="http://schemas.microsoft.com/office/drawing/2014/main" val="1921378071"/>
                    </a:ext>
                  </a:extLst>
                </a:gridCol>
                <a:gridCol w="2670171">
                  <a:extLst>
                    <a:ext uri="{9D8B030D-6E8A-4147-A177-3AD203B41FA5}">
                      <a16:colId xmlns:a16="http://schemas.microsoft.com/office/drawing/2014/main" val="2343851066"/>
                    </a:ext>
                  </a:extLst>
                </a:gridCol>
                <a:gridCol w="2860495">
                  <a:extLst>
                    <a:ext uri="{9D8B030D-6E8A-4147-A177-3AD203B41FA5}">
                      <a16:colId xmlns:a16="http://schemas.microsoft.com/office/drawing/2014/main" val="1640307856"/>
                    </a:ext>
                  </a:extLst>
                </a:gridCol>
                <a:gridCol w="2660698">
                  <a:extLst>
                    <a:ext uri="{9D8B030D-6E8A-4147-A177-3AD203B41FA5}">
                      <a16:colId xmlns:a16="http://schemas.microsoft.com/office/drawing/2014/main" val="2660315077"/>
                    </a:ext>
                  </a:extLst>
                </a:gridCol>
              </a:tblGrid>
              <a:tr h="265968">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Business Strategy</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Aim</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GB" sz="16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Infrastructure Requirements</a:t>
                      </a: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GB" sz="16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Outcome</a:t>
                      </a: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532322777"/>
                  </a:ext>
                </a:extLst>
              </a:tr>
              <a:tr h="735773">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panose="020B0004020202020204" pitchFamily="34" charset="0"/>
                          <a:ea typeface="Aptos" panose="020B0004020202020204" pitchFamily="34" charset="0"/>
                          <a:cs typeface="Times New Roman" panose="02020603050405020304" pitchFamily="18" charset="0"/>
                        </a:rPr>
                        <a:t>Objective 1</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GB" sz="1400" b="0" kern="100">
                        <a:solidFill>
                          <a:sysClr val="windowText" lastClr="000000"/>
                        </a:solidFill>
                        <a:effectLst/>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GB" sz="1400" b="0" kern="100">
                        <a:solidFill>
                          <a:sysClr val="windowText" lastClr="000000"/>
                        </a:solidFill>
                        <a:effectLst/>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088806812"/>
                  </a:ext>
                </a:extLst>
              </a:tr>
              <a:tr h="828437">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Objective 2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049158175"/>
                  </a:ext>
                </a:extLst>
              </a:tr>
              <a:tr h="111062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panose="020B0004020202020204" pitchFamily="34" charset="0"/>
                          <a:ea typeface="Aptos" panose="020B0004020202020204" pitchFamily="34" charset="0"/>
                          <a:cs typeface="Times New Roman" panose="02020603050405020304" pitchFamily="18" charset="0"/>
                        </a:rPr>
                        <a:t>Objective 3</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40963589"/>
                  </a:ext>
                </a:extLst>
              </a:tr>
              <a:tr h="1110624">
                <a:tc>
                  <a:txBody>
                    <a:bodyPr/>
                    <a:lstStyle/>
                    <a:p>
                      <a:pPr>
                        <a:lnSpc>
                          <a:spcPct val="107000"/>
                        </a:lnSpc>
                        <a:spcBef>
                          <a:spcPts val="0"/>
                        </a:spcBef>
                        <a:spcAft>
                          <a:spcPts val="0"/>
                        </a:spcAft>
                        <a:buNone/>
                        <a:defRPr sz="1600">
                          <a:solidFill>
                            <a:schemeClr val="dk1"/>
                          </a:solidFill>
                          <a:latin typeface="+mn-lt"/>
                        </a:defRPr>
                      </a:pPr>
                      <a:r>
                        <a:rPr lang="en-GB" sz="1600" b="0" kern="100">
                          <a:solidFill>
                            <a:schemeClr val="dk1"/>
                          </a:solidFill>
                          <a:effectLst/>
                          <a:latin typeface="+mn-lt" panose="020B0004020202020204" pitchFamily="34" charset="0"/>
                          <a:ea typeface="Aptos" panose="020B0004020202020204" pitchFamily="34" charset="0"/>
                          <a:cs typeface="Times New Roman" panose="02020603050405020304" pitchFamily="18" charset="0"/>
                        </a:rPr>
                        <a:t>Add row as required</a:t>
                      </a: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940497761"/>
                  </a:ext>
                </a:extLst>
              </a:tr>
            </a:tbl>
          </a:graphicData>
        </a:graphic>
      </p:graphicFrame>
      <p:sp>
        <p:nvSpPr>
          <p:cNvPr id="6" name="Content Placeholder 5">
            <a:extLst>
              <a:ext uri="{FF2B5EF4-FFF2-40B4-BE49-F238E27FC236}">
                <a16:creationId xmlns:a16="http://schemas.microsoft.com/office/drawing/2014/main" id="{38E6BFD6-E2F5-65CC-D5FC-BF8BED6AEED2}"/>
              </a:ext>
            </a:extLst>
          </p:cNvPr>
          <p:cNvSpPr>
            <a:spLocks noGrp="1"/>
          </p:cNvSpPr>
          <p:nvPr>
            <p:ph idx="1"/>
          </p:nvPr>
        </p:nvSpPr>
        <p:spPr>
          <a:xfrm>
            <a:off x="768096" y="1243584"/>
            <a:ext cx="10652760" cy="457200"/>
          </a:xfrm>
        </p:spPr>
        <p:txBody>
          <a:bodyPr wrap="square" lIns="73152" tIns="0" rIns="73152" bIns="0"/>
          <a:lstStyle/>
          <a:p>
            <a:pPr marL="201168" indent="-164592">
              <a:lnSpc>
                <a:spcPct val="108000"/>
              </a:lnSpc>
              <a:spcBef>
                <a:spcPts val="0"/>
              </a:spcBef>
              <a:spcAft>
                <a:spcPts val="900"/>
              </a:spcAft>
              <a:defRPr sz="1866">
                <a:solidFill>
                  <a:schemeClr val="dk1"/>
                </a:solidFill>
                <a:latin typeface="+mn-lt"/>
              </a:defRPr>
            </a:pPr>
            <a:r>
              <a:rPr lang="en-GB" sz="1866">
                <a:solidFill>
                  <a:schemeClr val="dk1"/>
                </a:solidFill>
                <a:latin typeface="+mn-lt"/>
              </a:rPr>
              <a:t>Example template to use or adapt for workshop</a:t>
            </a:r>
          </a:p>
        </p:txBody>
      </p:sp>
    </p:spTree>
    <p:extLst>
      <p:ext uri="{BB962C8B-B14F-4D97-AF65-F5344CB8AC3E}">
        <p14:creationId xmlns:p14="http://schemas.microsoft.com/office/powerpoint/2010/main" val="2958152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C668A-0D2E-563A-5A52-8A6164CC1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5DB9BF-FA6F-90B5-84D2-DDE5FECD7CE8}"/>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template: Strategic Alignment</a:t>
            </a:r>
          </a:p>
        </p:txBody>
      </p:sp>
      <p:graphicFrame>
        <p:nvGraphicFramePr>
          <p:cNvPr id="4" name="Table 3">
            <a:extLst>
              <a:ext uri="{FF2B5EF4-FFF2-40B4-BE49-F238E27FC236}">
                <a16:creationId xmlns:a16="http://schemas.microsoft.com/office/drawing/2014/main" id="{D5E5BC5D-4115-8E9C-6320-D1A72A52264E}"/>
              </a:ext>
            </a:extLst>
          </p:cNvPr>
          <p:cNvGraphicFramePr>
            <a:graphicFrameLocks noGrp="1"/>
          </p:cNvGraphicFramePr>
          <p:nvPr>
            <p:extLst>
              <p:ext uri="{D42A27DB-BD31-4B8C-83A1-F6EECF244321}">
                <p14:modId xmlns:p14="http://schemas.microsoft.com/office/powerpoint/2010/main" val="1912708143"/>
              </p:ext>
            </p:extLst>
          </p:nvPr>
        </p:nvGraphicFramePr>
        <p:xfrm>
          <a:off x="768096" y="1901952"/>
          <a:ext cx="10652759" cy="2509775"/>
        </p:xfrm>
        <a:graphic>
          <a:graphicData uri="http://schemas.openxmlformats.org/drawingml/2006/table">
            <a:tbl>
              <a:tblPr firstRow="1" firstCol="1" bandRow="1">
                <a:tableStyleId>{5C22544A-7EE6-4342-B048-85BDC9FD1C3A}</a:tableStyleId>
              </a:tblPr>
              <a:tblGrid>
                <a:gridCol w="1979129">
                  <a:extLst>
                    <a:ext uri="{9D8B030D-6E8A-4147-A177-3AD203B41FA5}">
                      <a16:colId xmlns:a16="http://schemas.microsoft.com/office/drawing/2014/main" val="1921378071"/>
                    </a:ext>
                  </a:extLst>
                </a:gridCol>
                <a:gridCol w="2891210">
                  <a:extLst>
                    <a:ext uri="{9D8B030D-6E8A-4147-A177-3AD203B41FA5}">
                      <a16:colId xmlns:a16="http://schemas.microsoft.com/office/drawing/2014/main" val="2343851066"/>
                    </a:ext>
                  </a:extLst>
                </a:gridCol>
                <a:gridCol w="2891210">
                  <a:extLst>
                    <a:ext uri="{9D8B030D-6E8A-4147-A177-3AD203B41FA5}">
                      <a16:colId xmlns:a16="http://schemas.microsoft.com/office/drawing/2014/main" val="1640307856"/>
                    </a:ext>
                  </a:extLst>
                </a:gridCol>
                <a:gridCol w="2891210">
                  <a:extLst>
                    <a:ext uri="{9D8B030D-6E8A-4147-A177-3AD203B41FA5}">
                      <a16:colId xmlns:a16="http://schemas.microsoft.com/office/drawing/2014/main" val="2660315077"/>
                    </a:ext>
                  </a:extLst>
                </a:gridCol>
              </a:tblGrid>
              <a:tr h="265968">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Capital Investment</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National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GB" sz="16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Regional</a:t>
                      </a: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GB" sz="1600" b="1" kern="100">
                          <a:solidFill>
                            <a:schemeClr val="lt1"/>
                          </a:solidFill>
                          <a:effectLst/>
                          <a:latin typeface="+mn-lt" panose="020B0004020202020204" pitchFamily="34" charset="0"/>
                          <a:ea typeface="Aptos" panose="020B0004020202020204" pitchFamily="34" charset="0"/>
                          <a:cs typeface="Times New Roman" panose="02020603050405020304" pitchFamily="18" charset="0"/>
                        </a:rPr>
                        <a:t>College</a:t>
                      </a: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532322777"/>
                  </a:ext>
                </a:extLst>
              </a:tr>
              <a:tr h="735773">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panose="020B0004020202020204" pitchFamily="34" charset="0"/>
                          <a:ea typeface="Aptos" panose="020B0004020202020204" pitchFamily="34" charset="0"/>
                          <a:cs typeface="Times New Roman" panose="02020603050405020304" pitchFamily="18" charset="0"/>
                        </a:rPr>
                        <a:t>Description of strategy</a:t>
                      </a:r>
                    </a:p>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0"/>
                        </a:spcBef>
                        <a:spcAft>
                          <a:spcPts val="0"/>
                        </a:spcAft>
                        <a:buNone/>
                        <a:defRPr sz="1600">
                          <a:solidFill>
                            <a:schemeClr val="dk1"/>
                          </a:solidFill>
                          <a:latin typeface="+mn-lt"/>
                        </a:defRPr>
                      </a:pP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0"/>
                        </a:spcBef>
                        <a:spcAft>
                          <a:spcPts val="0"/>
                        </a:spcAft>
                        <a:buNone/>
                        <a:defRPr sz="1600">
                          <a:solidFill>
                            <a:schemeClr val="dk1"/>
                          </a:solidFill>
                          <a:latin typeface="+mn-lt"/>
                        </a:defRPr>
                      </a:pP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GB" sz="1400" b="0" kern="100">
                        <a:solidFill>
                          <a:sysClr val="windowText" lastClr="000000"/>
                        </a:solidFill>
                        <a:effectLst/>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GB" sz="1400" b="0" kern="100">
                        <a:solidFill>
                          <a:sysClr val="windowText" lastClr="000000"/>
                        </a:solidFill>
                        <a:effectLst/>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088806812"/>
                  </a:ext>
                </a:extLst>
              </a:tr>
            </a:tbl>
          </a:graphicData>
        </a:graphic>
      </p:graphicFrame>
      <p:sp>
        <p:nvSpPr>
          <p:cNvPr id="6" name="Content Placeholder 5">
            <a:extLst>
              <a:ext uri="{FF2B5EF4-FFF2-40B4-BE49-F238E27FC236}">
                <a16:creationId xmlns:a16="http://schemas.microsoft.com/office/drawing/2014/main" id="{4E5B3F1D-9F0F-BB2B-D98C-12E352ECBA6E}"/>
              </a:ext>
            </a:extLst>
          </p:cNvPr>
          <p:cNvSpPr>
            <a:spLocks noGrp="1"/>
          </p:cNvSpPr>
          <p:nvPr>
            <p:ph idx="1"/>
          </p:nvPr>
        </p:nvSpPr>
        <p:spPr>
          <a:xfrm>
            <a:off x="768096" y="1243584"/>
            <a:ext cx="10652760" cy="457200"/>
          </a:xfrm>
        </p:spPr>
        <p:txBody>
          <a:bodyPr wrap="square" lIns="73152" tIns="0" rIns="73152" bIns="0"/>
          <a:lstStyle/>
          <a:p>
            <a:pPr marL="201168" indent="-164592">
              <a:lnSpc>
                <a:spcPct val="108000"/>
              </a:lnSpc>
              <a:spcBef>
                <a:spcPts val="0"/>
              </a:spcBef>
              <a:spcAft>
                <a:spcPts val="900"/>
              </a:spcAft>
              <a:defRPr sz="1866">
                <a:solidFill>
                  <a:schemeClr val="dk1"/>
                </a:solidFill>
                <a:latin typeface="+mn-lt"/>
              </a:defRPr>
            </a:pPr>
            <a:r>
              <a:rPr lang="en-GB" sz="1866">
                <a:solidFill>
                  <a:schemeClr val="dk1"/>
                </a:solidFill>
                <a:latin typeface="+mn-lt"/>
              </a:rPr>
              <a:t>Example template to use or adapt for workshop</a:t>
            </a:r>
          </a:p>
        </p:txBody>
      </p:sp>
    </p:spTree>
    <p:extLst>
      <p:ext uri="{BB962C8B-B14F-4D97-AF65-F5344CB8AC3E}">
        <p14:creationId xmlns:p14="http://schemas.microsoft.com/office/powerpoint/2010/main" val="115055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3436-D148-51B7-08DC-463FE1D523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10A583-9F09-F7A2-5788-75C35FB675C5}"/>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template: Scope of Requirements</a:t>
            </a:r>
          </a:p>
        </p:txBody>
      </p:sp>
      <p:graphicFrame>
        <p:nvGraphicFramePr>
          <p:cNvPr id="4" name="Table 3">
            <a:extLst>
              <a:ext uri="{FF2B5EF4-FFF2-40B4-BE49-F238E27FC236}">
                <a16:creationId xmlns:a16="http://schemas.microsoft.com/office/drawing/2014/main" id="{0E7CBF5F-F3E4-7011-BD68-38315A9CC7E3}"/>
              </a:ext>
            </a:extLst>
          </p:cNvPr>
          <p:cNvGraphicFramePr>
            <a:graphicFrameLocks noGrp="1"/>
          </p:cNvGraphicFramePr>
          <p:nvPr>
            <p:extLst>
              <p:ext uri="{D42A27DB-BD31-4B8C-83A1-F6EECF244321}">
                <p14:modId xmlns:p14="http://schemas.microsoft.com/office/powerpoint/2010/main" val="2074131657"/>
              </p:ext>
            </p:extLst>
          </p:nvPr>
        </p:nvGraphicFramePr>
        <p:xfrm>
          <a:off x="768096" y="1901952"/>
          <a:ext cx="10652760" cy="3667415"/>
        </p:xfrm>
        <a:graphic>
          <a:graphicData uri="http://schemas.openxmlformats.org/drawingml/2006/table">
            <a:tbl>
              <a:tblPr firstRow="1" firstCol="1" bandRow="1">
                <a:tableStyleId>{5C22544A-7EE6-4342-B048-85BDC9FD1C3A}</a:tableStyleId>
              </a:tblPr>
              <a:tblGrid>
                <a:gridCol w="2741493">
                  <a:extLst>
                    <a:ext uri="{9D8B030D-6E8A-4147-A177-3AD203B41FA5}">
                      <a16:colId xmlns:a16="http://schemas.microsoft.com/office/drawing/2014/main" val="1921378071"/>
                    </a:ext>
                  </a:extLst>
                </a:gridCol>
                <a:gridCol w="7911267">
                  <a:extLst>
                    <a:ext uri="{9D8B030D-6E8A-4147-A177-3AD203B41FA5}">
                      <a16:colId xmlns:a16="http://schemas.microsoft.com/office/drawing/2014/main" val="2343851066"/>
                    </a:ext>
                  </a:extLst>
                </a:gridCol>
              </a:tblGrid>
              <a:tr h="0">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Gap</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Description</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532322777"/>
                  </a:ext>
                </a:extLst>
              </a:tr>
              <a:tr h="966022">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Core (essential)</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endParaRPr lang="en-GB" sz="1400" b="0" kern="100">
                        <a:solidFill>
                          <a:sysClr val="windowText" lastClr="000000"/>
                        </a:solidFill>
                        <a:effectLst/>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088806812"/>
                  </a:ext>
                </a:extLst>
              </a:tr>
              <a:tr h="966022">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Desirable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endParaRPr>
                    </a:p>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049158175"/>
                  </a:ext>
                </a:extLst>
              </a:tr>
              <a:tr h="1302741">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Optional</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US"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40963589"/>
                  </a:ext>
                </a:extLst>
              </a:tr>
            </a:tbl>
          </a:graphicData>
        </a:graphic>
      </p:graphicFrame>
      <p:sp>
        <p:nvSpPr>
          <p:cNvPr id="6" name="Content Placeholder 5">
            <a:extLst>
              <a:ext uri="{FF2B5EF4-FFF2-40B4-BE49-F238E27FC236}">
                <a16:creationId xmlns:a16="http://schemas.microsoft.com/office/drawing/2014/main" id="{57E9807B-46D3-5730-B0B7-15A2ADA1383F}"/>
              </a:ext>
            </a:extLst>
          </p:cNvPr>
          <p:cNvSpPr>
            <a:spLocks noGrp="1"/>
          </p:cNvSpPr>
          <p:nvPr>
            <p:ph idx="1"/>
          </p:nvPr>
        </p:nvSpPr>
        <p:spPr>
          <a:xfrm>
            <a:off x="768096" y="1243584"/>
            <a:ext cx="10652760" cy="457200"/>
          </a:xfrm>
        </p:spPr>
        <p:txBody>
          <a:bodyPr wrap="square" lIns="73152" tIns="0" rIns="73152" bIns="0"/>
          <a:lstStyle/>
          <a:p>
            <a:pPr marL="201168" indent="-164592">
              <a:lnSpc>
                <a:spcPct val="108000"/>
              </a:lnSpc>
              <a:spcBef>
                <a:spcPts val="0"/>
              </a:spcBef>
              <a:spcAft>
                <a:spcPts val="900"/>
              </a:spcAft>
              <a:defRPr sz="1866">
                <a:solidFill>
                  <a:schemeClr val="dk1"/>
                </a:solidFill>
                <a:latin typeface="+mn-lt"/>
              </a:defRPr>
            </a:pPr>
            <a:r>
              <a:rPr lang="en-GB" sz="1866">
                <a:solidFill>
                  <a:schemeClr val="dk1"/>
                </a:solidFill>
                <a:latin typeface="+mn-lt"/>
              </a:rPr>
              <a:t>Example template to use or adapt for workshop</a:t>
            </a:r>
          </a:p>
        </p:txBody>
      </p:sp>
    </p:spTree>
    <p:extLst>
      <p:ext uri="{BB962C8B-B14F-4D97-AF65-F5344CB8AC3E}">
        <p14:creationId xmlns:p14="http://schemas.microsoft.com/office/powerpoint/2010/main" val="3532361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169BB-A3BF-DB44-0AAF-458B8BC02A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7D4FC-6DBD-9391-3BEC-A1D8EFA2AB01}"/>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template: Main Benefits</a:t>
            </a:r>
          </a:p>
        </p:txBody>
      </p:sp>
      <p:sp>
        <p:nvSpPr>
          <p:cNvPr id="6" name="Content Placeholder 5">
            <a:extLst>
              <a:ext uri="{FF2B5EF4-FFF2-40B4-BE49-F238E27FC236}">
                <a16:creationId xmlns:a16="http://schemas.microsoft.com/office/drawing/2014/main" id="{90457497-E09F-60F7-F675-15754CA55A4D}"/>
              </a:ext>
            </a:extLst>
          </p:cNvPr>
          <p:cNvSpPr>
            <a:spLocks noGrp="1"/>
          </p:cNvSpPr>
          <p:nvPr>
            <p:ph idx="1"/>
          </p:nvPr>
        </p:nvSpPr>
        <p:spPr>
          <a:xfrm>
            <a:off x="768096" y="1243584"/>
            <a:ext cx="10652760" cy="457200"/>
          </a:xfrm>
        </p:spPr>
        <p:txBody>
          <a:bodyPr wrap="square" lIns="73152" tIns="0" rIns="73152" bIns="0"/>
          <a:lstStyle/>
          <a:p>
            <a:pPr marL="201168" indent="-164592">
              <a:lnSpc>
                <a:spcPct val="108000"/>
              </a:lnSpc>
              <a:spcBef>
                <a:spcPts val="0"/>
              </a:spcBef>
              <a:spcAft>
                <a:spcPts val="900"/>
              </a:spcAft>
              <a:defRPr sz="1866">
                <a:solidFill>
                  <a:schemeClr val="dk1"/>
                </a:solidFill>
                <a:latin typeface="+mn-lt"/>
              </a:defRPr>
            </a:pPr>
            <a:r>
              <a:rPr lang="en-GB" sz="1866">
                <a:solidFill>
                  <a:schemeClr val="dk1"/>
                </a:solidFill>
                <a:latin typeface="+mn-lt"/>
              </a:rPr>
              <a:t>Example template to use or adapt for workshop</a:t>
            </a:r>
          </a:p>
        </p:txBody>
      </p:sp>
      <p:graphicFrame>
        <p:nvGraphicFramePr>
          <p:cNvPr id="3" name="Table 2">
            <a:extLst>
              <a:ext uri="{FF2B5EF4-FFF2-40B4-BE49-F238E27FC236}">
                <a16:creationId xmlns:a16="http://schemas.microsoft.com/office/drawing/2014/main" id="{4E4DA733-60A7-7FEF-8017-FEC220D3256B}"/>
              </a:ext>
            </a:extLst>
          </p:cNvPr>
          <p:cNvGraphicFramePr>
            <a:graphicFrameLocks noGrp="1"/>
          </p:cNvGraphicFramePr>
          <p:nvPr>
            <p:extLst>
              <p:ext uri="{D42A27DB-BD31-4B8C-83A1-F6EECF244321}">
                <p14:modId xmlns:p14="http://schemas.microsoft.com/office/powerpoint/2010/main" val="917247587"/>
              </p:ext>
            </p:extLst>
          </p:nvPr>
        </p:nvGraphicFramePr>
        <p:xfrm>
          <a:off x="768096" y="1901952"/>
          <a:ext cx="10652760" cy="2962656"/>
        </p:xfrm>
        <a:graphic>
          <a:graphicData uri="http://schemas.openxmlformats.org/drawingml/2006/table">
            <a:tbl>
              <a:tblPr firstRow="1" firstCol="1" bandRow="1">
                <a:tableStyleId>{5C22544A-7EE6-4342-B048-85BDC9FD1C3A}</a:tableStyleId>
              </a:tblPr>
              <a:tblGrid>
                <a:gridCol w="3387288">
                  <a:extLst>
                    <a:ext uri="{9D8B030D-6E8A-4147-A177-3AD203B41FA5}">
                      <a16:colId xmlns:a16="http://schemas.microsoft.com/office/drawing/2014/main" val="661969705"/>
                    </a:ext>
                  </a:extLst>
                </a:gridCol>
                <a:gridCol w="3552439">
                  <a:extLst>
                    <a:ext uri="{9D8B030D-6E8A-4147-A177-3AD203B41FA5}">
                      <a16:colId xmlns:a16="http://schemas.microsoft.com/office/drawing/2014/main" val="987783763"/>
                    </a:ext>
                  </a:extLst>
                </a:gridCol>
                <a:gridCol w="3713033">
                  <a:extLst>
                    <a:ext uri="{9D8B030D-6E8A-4147-A177-3AD203B41FA5}">
                      <a16:colId xmlns:a16="http://schemas.microsoft.com/office/drawing/2014/main" val="640308537"/>
                    </a:ext>
                  </a:extLst>
                </a:gridCol>
              </a:tblGrid>
              <a:tr h="329184">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Beneficiary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Benefit</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Outcome</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2936252242"/>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Students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15122504"/>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Staff</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601550587"/>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Management Team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021109"/>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Exec Team</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197963942"/>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Funders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166948959"/>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Other 1</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594968000"/>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Other 2</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223522104"/>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Add rows as required.</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47159395"/>
                  </a:ext>
                </a:extLst>
              </a:tr>
            </a:tbl>
          </a:graphicData>
        </a:graphic>
      </p:graphicFrame>
    </p:spTree>
    <p:extLst>
      <p:ext uri="{BB962C8B-B14F-4D97-AF65-F5344CB8AC3E}">
        <p14:creationId xmlns:p14="http://schemas.microsoft.com/office/powerpoint/2010/main" val="2647818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53779-EC98-9315-BD8D-75F8BA4410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287816-6692-1B71-8D30-A00830F92D4E}"/>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template: Main Risks</a:t>
            </a:r>
          </a:p>
        </p:txBody>
      </p:sp>
      <p:sp>
        <p:nvSpPr>
          <p:cNvPr id="6" name="Content Placeholder 5">
            <a:extLst>
              <a:ext uri="{FF2B5EF4-FFF2-40B4-BE49-F238E27FC236}">
                <a16:creationId xmlns:a16="http://schemas.microsoft.com/office/drawing/2014/main" id="{17197889-3711-C0BD-6EB1-1A8DE1D7C1AC}"/>
              </a:ext>
            </a:extLst>
          </p:cNvPr>
          <p:cNvSpPr>
            <a:spLocks noGrp="1"/>
          </p:cNvSpPr>
          <p:nvPr>
            <p:ph idx="1"/>
          </p:nvPr>
        </p:nvSpPr>
        <p:spPr>
          <a:xfrm>
            <a:off x="768096" y="1243584"/>
            <a:ext cx="10652760" cy="457200"/>
          </a:xfrm>
        </p:spPr>
        <p:txBody>
          <a:bodyPr wrap="square" lIns="73152" tIns="0" rIns="73152" bIns="0"/>
          <a:lstStyle/>
          <a:p>
            <a:pPr marL="201168" indent="-164592">
              <a:lnSpc>
                <a:spcPct val="108000"/>
              </a:lnSpc>
              <a:spcBef>
                <a:spcPts val="0"/>
              </a:spcBef>
              <a:spcAft>
                <a:spcPts val="900"/>
              </a:spcAft>
              <a:defRPr sz="1866">
                <a:solidFill>
                  <a:schemeClr val="dk1"/>
                </a:solidFill>
                <a:latin typeface="+mn-lt"/>
              </a:defRPr>
            </a:pPr>
            <a:r>
              <a:rPr lang="en-GB" sz="1866">
                <a:solidFill>
                  <a:schemeClr val="dk1"/>
                </a:solidFill>
                <a:latin typeface="+mn-lt"/>
              </a:rPr>
              <a:t>Example template to use or adapt for workshop</a:t>
            </a:r>
          </a:p>
        </p:txBody>
      </p:sp>
      <p:graphicFrame>
        <p:nvGraphicFramePr>
          <p:cNvPr id="4" name="Table 3">
            <a:extLst>
              <a:ext uri="{FF2B5EF4-FFF2-40B4-BE49-F238E27FC236}">
                <a16:creationId xmlns:a16="http://schemas.microsoft.com/office/drawing/2014/main" id="{ADD3F902-0E86-3C40-F116-AC2C822985F4}"/>
              </a:ext>
            </a:extLst>
          </p:cNvPr>
          <p:cNvGraphicFramePr>
            <a:graphicFrameLocks noGrp="1"/>
          </p:cNvGraphicFramePr>
          <p:nvPr>
            <p:extLst>
              <p:ext uri="{D42A27DB-BD31-4B8C-83A1-F6EECF244321}">
                <p14:modId xmlns:p14="http://schemas.microsoft.com/office/powerpoint/2010/main" val="3852887037"/>
              </p:ext>
            </p:extLst>
          </p:nvPr>
        </p:nvGraphicFramePr>
        <p:xfrm>
          <a:off x="768096" y="1901952"/>
          <a:ext cx="10652760" cy="3621024"/>
        </p:xfrm>
        <a:graphic>
          <a:graphicData uri="http://schemas.openxmlformats.org/drawingml/2006/table">
            <a:tbl>
              <a:tblPr firstRow="1" firstCol="1" bandRow="1">
                <a:tableStyleId>{5C22544A-7EE6-4342-B048-85BDC9FD1C3A}</a:tableStyleId>
              </a:tblPr>
              <a:tblGrid>
                <a:gridCol w="3330640">
                  <a:extLst>
                    <a:ext uri="{9D8B030D-6E8A-4147-A177-3AD203B41FA5}">
                      <a16:colId xmlns:a16="http://schemas.microsoft.com/office/drawing/2014/main" val="1917794439"/>
                    </a:ext>
                  </a:extLst>
                </a:gridCol>
                <a:gridCol w="7322120">
                  <a:extLst>
                    <a:ext uri="{9D8B030D-6E8A-4147-A177-3AD203B41FA5}">
                      <a16:colId xmlns:a16="http://schemas.microsoft.com/office/drawing/2014/main" val="3638139942"/>
                    </a:ext>
                  </a:extLst>
                </a:gridCol>
              </a:tblGrid>
              <a:tr h="329184">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Main Risks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Mitigation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3969890589"/>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Risk 1</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Mitigation 1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2272364"/>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071515935"/>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924320125"/>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696766848"/>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200274945"/>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67475782"/>
                  </a:ext>
                </a:extLst>
              </a:tr>
              <a:tr h="329184">
                <a:tc>
                  <a:txBody>
                    <a:bodyPr/>
                    <a:lstStyle/>
                    <a:p>
                      <a:pPr>
                        <a:lnSpc>
                          <a:spcPct val="107000"/>
                        </a:lnSpc>
                        <a:spcBef>
                          <a:spcPts val="0"/>
                        </a:spcBef>
                        <a:spcAft>
                          <a:spcPts val="0"/>
                        </a:spcAft>
                        <a:buNone/>
                        <a:defRPr sz="16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141144850"/>
                  </a:ext>
                </a:extLst>
              </a:tr>
              <a:tr h="329184">
                <a:tc>
                  <a:txBody>
                    <a:bodyPr/>
                    <a:lstStyle/>
                    <a:p>
                      <a:pPr>
                        <a:lnSpc>
                          <a:spcPct val="107000"/>
                        </a:lnSpc>
                        <a:spcBef>
                          <a:spcPts val="0"/>
                        </a:spcBef>
                        <a:spcAft>
                          <a:spcPts val="0"/>
                        </a:spcAft>
                        <a:buNone/>
                        <a:defRPr sz="16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251025932"/>
                  </a:ext>
                </a:extLst>
              </a:tr>
              <a:tr h="329184">
                <a:tc>
                  <a:txBody>
                    <a:bodyPr/>
                    <a:lstStyle/>
                    <a:p>
                      <a:pPr>
                        <a:lnSpc>
                          <a:spcPct val="107000"/>
                        </a:lnSpc>
                        <a:spcBef>
                          <a:spcPts val="0"/>
                        </a:spcBef>
                        <a:spcAft>
                          <a:spcPts val="0"/>
                        </a:spcAft>
                        <a:buNone/>
                        <a:defRPr sz="16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892511695"/>
                  </a:ext>
                </a:extLst>
              </a:tr>
              <a:tr h="329184">
                <a:tc>
                  <a:txBody>
                    <a:bodyPr/>
                    <a:lstStyle/>
                    <a:p>
                      <a:pPr>
                        <a:lnSpc>
                          <a:spcPct val="107000"/>
                        </a:lnSpc>
                        <a:spcBef>
                          <a:spcPts val="0"/>
                        </a:spcBef>
                        <a:spcAft>
                          <a:spcPts val="0"/>
                        </a:spcAft>
                        <a:buNone/>
                        <a:defRPr sz="16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68886476"/>
                  </a:ext>
                </a:extLst>
              </a:tr>
            </a:tbl>
          </a:graphicData>
        </a:graphic>
      </p:graphicFrame>
    </p:spTree>
    <p:extLst>
      <p:ext uri="{BB962C8B-B14F-4D97-AF65-F5344CB8AC3E}">
        <p14:creationId xmlns:p14="http://schemas.microsoft.com/office/powerpoint/2010/main" val="3949443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76AA8-FEB1-B2AC-5609-E6E58E844F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AE221-66DD-7614-DE31-42BDD24AE0D0}"/>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template: Constraints</a:t>
            </a:r>
          </a:p>
        </p:txBody>
      </p:sp>
      <p:sp>
        <p:nvSpPr>
          <p:cNvPr id="6" name="Content Placeholder 5">
            <a:extLst>
              <a:ext uri="{FF2B5EF4-FFF2-40B4-BE49-F238E27FC236}">
                <a16:creationId xmlns:a16="http://schemas.microsoft.com/office/drawing/2014/main" id="{8EEC8FE5-50AC-D2D5-ADD4-2415D37202FC}"/>
              </a:ext>
            </a:extLst>
          </p:cNvPr>
          <p:cNvSpPr>
            <a:spLocks noGrp="1"/>
          </p:cNvSpPr>
          <p:nvPr>
            <p:ph idx="1"/>
          </p:nvPr>
        </p:nvSpPr>
        <p:spPr>
          <a:xfrm>
            <a:off x="768096" y="1243584"/>
            <a:ext cx="10652760" cy="457200"/>
          </a:xfrm>
        </p:spPr>
        <p:txBody>
          <a:bodyPr wrap="square" lIns="73152" tIns="0" rIns="73152" bIns="0"/>
          <a:lstStyle/>
          <a:p>
            <a:pPr marL="201168" indent="-164592">
              <a:lnSpc>
                <a:spcPct val="108000"/>
              </a:lnSpc>
              <a:spcBef>
                <a:spcPts val="0"/>
              </a:spcBef>
              <a:spcAft>
                <a:spcPts val="900"/>
              </a:spcAft>
              <a:defRPr sz="1866">
                <a:solidFill>
                  <a:schemeClr val="dk1"/>
                </a:solidFill>
                <a:latin typeface="+mn-lt"/>
              </a:defRPr>
            </a:pPr>
            <a:r>
              <a:rPr lang="en-GB" sz="1866">
                <a:solidFill>
                  <a:schemeClr val="dk1"/>
                </a:solidFill>
                <a:latin typeface="+mn-lt"/>
              </a:rPr>
              <a:t>Example template to use or adapt for workshop</a:t>
            </a:r>
          </a:p>
        </p:txBody>
      </p:sp>
      <p:graphicFrame>
        <p:nvGraphicFramePr>
          <p:cNvPr id="3" name="Table 2">
            <a:extLst>
              <a:ext uri="{FF2B5EF4-FFF2-40B4-BE49-F238E27FC236}">
                <a16:creationId xmlns:a16="http://schemas.microsoft.com/office/drawing/2014/main" id="{1D3DF330-075B-0D48-E933-12E033A5EA7F}"/>
              </a:ext>
            </a:extLst>
          </p:cNvPr>
          <p:cNvGraphicFramePr>
            <a:graphicFrameLocks noGrp="1"/>
          </p:cNvGraphicFramePr>
          <p:nvPr>
            <p:extLst>
              <p:ext uri="{D42A27DB-BD31-4B8C-83A1-F6EECF244321}">
                <p14:modId xmlns:p14="http://schemas.microsoft.com/office/powerpoint/2010/main" val="123542230"/>
              </p:ext>
            </p:extLst>
          </p:nvPr>
        </p:nvGraphicFramePr>
        <p:xfrm>
          <a:off x="768096" y="1901952"/>
          <a:ext cx="10652760" cy="2633472"/>
        </p:xfrm>
        <a:graphic>
          <a:graphicData uri="http://schemas.openxmlformats.org/drawingml/2006/table">
            <a:tbl>
              <a:tblPr firstRow="1" firstCol="1" bandRow="1">
                <a:tableStyleId>{5C22544A-7EE6-4342-B048-85BDC9FD1C3A}</a:tableStyleId>
              </a:tblPr>
              <a:tblGrid>
                <a:gridCol w="3998095">
                  <a:extLst>
                    <a:ext uri="{9D8B030D-6E8A-4147-A177-3AD203B41FA5}">
                      <a16:colId xmlns:a16="http://schemas.microsoft.com/office/drawing/2014/main" val="149963485"/>
                    </a:ext>
                  </a:extLst>
                </a:gridCol>
                <a:gridCol w="6654665">
                  <a:extLst>
                    <a:ext uri="{9D8B030D-6E8A-4147-A177-3AD203B41FA5}">
                      <a16:colId xmlns:a16="http://schemas.microsoft.com/office/drawing/2014/main" val="414213392"/>
                    </a:ext>
                  </a:extLst>
                </a:gridCol>
              </a:tblGrid>
              <a:tr h="329184">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Constraint</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Implication</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3966766656"/>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Constraint 1</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Implication 1</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180237237"/>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612880193"/>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295452255"/>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77961929"/>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981338726"/>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611531882"/>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ysClr val="windowText" lastClr="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221156430"/>
                  </a:ext>
                </a:extLst>
              </a:tr>
            </a:tbl>
          </a:graphicData>
        </a:graphic>
      </p:graphicFrame>
    </p:spTree>
    <p:extLst>
      <p:ext uri="{BB962C8B-B14F-4D97-AF65-F5344CB8AC3E}">
        <p14:creationId xmlns:p14="http://schemas.microsoft.com/office/powerpoint/2010/main" val="359175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CFA7F-8737-CEEB-3DA7-D58820D274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2DC0D2-FE77-04EF-00D9-7111C94C6B9A}"/>
              </a:ext>
            </a:extLst>
          </p:cNvPr>
          <p:cNvSpPr>
            <a:spLocks noGrp="1"/>
          </p:cNvSpPr>
          <p:nvPr>
            <p:ph type="title"/>
          </p:nvPr>
        </p:nvSpPr>
        <p:spPr>
          <a:xfrm>
            <a:off x="768096" y="411480"/>
            <a:ext cx="10652760" cy="685800"/>
          </a:xfrm>
        </p:spPr>
        <p:txBody>
          <a:bodyPr wrap="square" tIns="0" bIns="0" anchor="ctr">
            <a:noAutofit/>
          </a:bodyPr>
          <a:lstStyle/>
          <a:p>
            <a:pPr algn="l">
              <a:defRPr sz="2666">
                <a:solidFill>
                  <a:schemeClr val="accent2"/>
                </a:solidFill>
                <a:latin typeface="+mn-lt"/>
              </a:defRPr>
            </a:pPr>
            <a:r>
              <a:rPr lang="en-GB" sz="2666" b="0">
                <a:solidFill>
                  <a:schemeClr val="accent2"/>
                </a:solidFill>
                <a:latin typeface="+mn-lt"/>
              </a:rPr>
              <a:t>Workshop template: Dependencies</a:t>
            </a:r>
          </a:p>
        </p:txBody>
      </p:sp>
      <p:sp>
        <p:nvSpPr>
          <p:cNvPr id="6" name="Content Placeholder 5">
            <a:extLst>
              <a:ext uri="{FF2B5EF4-FFF2-40B4-BE49-F238E27FC236}">
                <a16:creationId xmlns:a16="http://schemas.microsoft.com/office/drawing/2014/main" id="{4DF24BBC-9D28-ED70-D572-D0E0300D0FA5}"/>
              </a:ext>
            </a:extLst>
          </p:cNvPr>
          <p:cNvSpPr>
            <a:spLocks noGrp="1"/>
          </p:cNvSpPr>
          <p:nvPr>
            <p:ph idx="1"/>
          </p:nvPr>
        </p:nvSpPr>
        <p:spPr>
          <a:xfrm>
            <a:off x="768096" y="1243584"/>
            <a:ext cx="10652760" cy="457200"/>
          </a:xfrm>
        </p:spPr>
        <p:txBody>
          <a:bodyPr wrap="square" lIns="73152" tIns="0" rIns="73152" bIns="0"/>
          <a:lstStyle/>
          <a:p>
            <a:pPr marL="201168" indent="-164592">
              <a:lnSpc>
                <a:spcPct val="108000"/>
              </a:lnSpc>
              <a:spcBef>
                <a:spcPts val="0"/>
              </a:spcBef>
              <a:spcAft>
                <a:spcPts val="900"/>
              </a:spcAft>
              <a:defRPr sz="1866">
                <a:solidFill>
                  <a:schemeClr val="dk1"/>
                </a:solidFill>
                <a:latin typeface="+mn-lt"/>
              </a:defRPr>
            </a:pPr>
            <a:r>
              <a:rPr lang="en-GB" sz="1866">
                <a:solidFill>
                  <a:schemeClr val="dk1"/>
                </a:solidFill>
                <a:latin typeface="+mn-lt"/>
              </a:rPr>
              <a:t>Example template to use or adapt for workshop</a:t>
            </a:r>
          </a:p>
        </p:txBody>
      </p:sp>
      <p:graphicFrame>
        <p:nvGraphicFramePr>
          <p:cNvPr id="4" name="Table 3">
            <a:extLst>
              <a:ext uri="{FF2B5EF4-FFF2-40B4-BE49-F238E27FC236}">
                <a16:creationId xmlns:a16="http://schemas.microsoft.com/office/drawing/2014/main" id="{5867B82E-8C89-8E7D-36EF-503A89BA16DE}"/>
              </a:ext>
            </a:extLst>
          </p:cNvPr>
          <p:cNvGraphicFramePr>
            <a:graphicFrameLocks noGrp="1"/>
          </p:cNvGraphicFramePr>
          <p:nvPr>
            <p:extLst>
              <p:ext uri="{D42A27DB-BD31-4B8C-83A1-F6EECF244321}">
                <p14:modId xmlns:p14="http://schemas.microsoft.com/office/powerpoint/2010/main" val="2411273298"/>
              </p:ext>
            </p:extLst>
          </p:nvPr>
        </p:nvGraphicFramePr>
        <p:xfrm>
          <a:off x="768096" y="1901952"/>
          <a:ext cx="10652760" cy="2633472"/>
        </p:xfrm>
        <a:graphic>
          <a:graphicData uri="http://schemas.openxmlformats.org/drawingml/2006/table">
            <a:tbl>
              <a:tblPr firstRow="1" firstCol="1" bandRow="1">
                <a:tableStyleId>{5C22544A-7EE6-4342-B048-85BDC9FD1C3A}</a:tableStyleId>
              </a:tblPr>
              <a:tblGrid>
                <a:gridCol w="3325322">
                  <a:extLst>
                    <a:ext uri="{9D8B030D-6E8A-4147-A177-3AD203B41FA5}">
                      <a16:colId xmlns:a16="http://schemas.microsoft.com/office/drawing/2014/main" val="2983621900"/>
                    </a:ext>
                  </a:extLst>
                </a:gridCol>
                <a:gridCol w="7327438">
                  <a:extLst>
                    <a:ext uri="{9D8B030D-6E8A-4147-A177-3AD203B41FA5}">
                      <a16:colId xmlns:a16="http://schemas.microsoft.com/office/drawing/2014/main" val="207808052"/>
                    </a:ext>
                  </a:extLst>
                </a:gridCol>
              </a:tblGrid>
              <a:tr h="329184">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Dependency</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Bef>
                          <a:spcPts val="0"/>
                        </a:spcBef>
                        <a:spcAft>
                          <a:spcPts val="0"/>
                        </a:spcAft>
                        <a:buNone/>
                        <a:defRPr sz="1600">
                          <a:solidFill>
                            <a:schemeClr val="lt1"/>
                          </a:solidFill>
                          <a:latin typeface="+mn-lt"/>
                        </a:defRPr>
                      </a:pPr>
                      <a:r>
                        <a:rPr lang="en-US" sz="1600" b="1" kern="100">
                          <a:solidFill>
                            <a:schemeClr val="lt1"/>
                          </a:solidFill>
                          <a:effectLst/>
                          <a:latin typeface="+mn-lt"/>
                        </a:rPr>
                        <a:t>Description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1587221299"/>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456288506"/>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214343635"/>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934757081"/>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027216114"/>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552038429"/>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488035514"/>
                  </a:ext>
                </a:extLst>
              </a:tr>
              <a:tr h="329184">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Bef>
                          <a:spcPts val="0"/>
                        </a:spcBef>
                        <a:spcAft>
                          <a:spcPts val="0"/>
                        </a:spcAft>
                        <a:buNone/>
                        <a:defRPr sz="1600">
                          <a:solidFill>
                            <a:schemeClr val="dk1"/>
                          </a:solidFill>
                          <a:latin typeface="+mn-lt"/>
                        </a:defRPr>
                      </a:pPr>
                      <a:r>
                        <a:rPr lang="en-US" sz="16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36576" marB="36576">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587949113"/>
                  </a:ext>
                </a:extLst>
              </a:tr>
            </a:tbl>
          </a:graphicData>
        </a:graphic>
      </p:graphicFrame>
    </p:spTree>
    <p:extLst>
      <p:ext uri="{BB962C8B-B14F-4D97-AF65-F5344CB8AC3E}">
        <p14:creationId xmlns:p14="http://schemas.microsoft.com/office/powerpoint/2010/main" val="3511159337"/>
      </p:ext>
    </p:extLst>
  </p:cSld>
  <p:clrMapOvr>
    <a:masterClrMapping/>
  </p:clrMapOvr>
</p:sld>
</file>

<file path=ppt/theme/theme1.xml><?xml version="1.0" encoding="utf-8"?>
<a:theme xmlns:a="http://schemas.openxmlformats.org/drawingml/2006/main" name="SFC Theme">
  <a:themeElements>
    <a:clrScheme name="SFC">
      <a:dk1>
        <a:srgbClr val="2F1A45"/>
      </a:dk1>
      <a:lt1>
        <a:srgbClr val="FFFFFF"/>
      </a:lt1>
      <a:dk2>
        <a:srgbClr val="2F1A45"/>
      </a:dk2>
      <a:lt2>
        <a:srgbClr val="EDF8F9"/>
      </a:lt2>
      <a:accent1>
        <a:srgbClr val="873299"/>
      </a:accent1>
      <a:accent2>
        <a:srgbClr val="00A0AE"/>
      </a:accent2>
      <a:accent3>
        <a:srgbClr val="77BC1F"/>
      </a:accent3>
      <a:accent4>
        <a:srgbClr val="FFE900"/>
      </a:accent4>
      <a:accent5>
        <a:srgbClr val="FFA41B"/>
      </a:accent5>
      <a:accent6>
        <a:srgbClr val="E2231A"/>
      </a:accent6>
      <a:hlink>
        <a:srgbClr val="00A0AE"/>
      </a:hlink>
      <a:folHlink>
        <a:srgbClr val="8732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FC Slideshow" id="{5466ED1E-9659-457D-AFB4-EBEEDBC04636}" vid="{94BEF3C8-BB6B-43E8-8DAF-314733006C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6699e94-5373-4908-8786-85f2fbc6030f" xsi:nil="true"/>
    <_dlc_DocId xmlns="76699e94-5373-4908-8786-85f2fbc6030f">MYDOC-952800175-37970</_dlc_DocId>
    <_dlc_DocIdUrl xmlns="76699e94-5373-4908-8786-85f2fbc6030f">
      <Url>https://sfcacuk.sharepoint.com/sites/MyDoc/_layouts/15/DocIdRedir.aspx?ID=MYDOC-952800175-37970</Url>
      <Description>MYDOC-952800175-37970</Description>
    </_dlc_DocIdUrl>
    <lcf76f155ced4ddcb4097134ff3c332f xmlns="846980c5-3db8-44b0-935b-312affdd1e17">
      <Terms xmlns="http://schemas.microsoft.com/office/infopath/2007/PartnerControls"/>
    </lcf76f155ced4ddcb4097134ff3c332f>
    <OfficialDate xmlns="846980c5-3db8-44b0-935b-312affdd1e17" xsi:nil="true"/>
    <EmailFrom xmlns="846980c5-3db8-44b0-935b-312affdd1e17" xsi:nil="true"/>
    <MigratedLivelinkNodeID xmlns="846980c5-3db8-44b0-935b-312affdd1e17" xsi:nil="true"/>
    <EmailTo xmlns="846980c5-3db8-44b0-935b-312affdd1e17" xsi:nil="true"/>
    <EmailCC xmlns="846980c5-3db8-44b0-935b-312affdd1e17" xsi:nil="true"/>
    <_Flow_SignoffStatus xmlns="846980c5-3db8-44b0-935b-312affdd1e17" xsi:nil="true"/>
    <Thumbnail xmlns="846980c5-3db8-44b0-935b-312affdd1e1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9EE54AE9194E44A809D3DAC3877325F" ma:contentTypeVersion="26" ma:contentTypeDescription="Create a new document." ma:contentTypeScope="" ma:versionID="b2e2588b3d8786bb3fe67d9f77442e59">
  <xsd:schema xmlns:xsd="http://www.w3.org/2001/XMLSchema" xmlns:xs="http://www.w3.org/2001/XMLSchema" xmlns:p="http://schemas.microsoft.com/office/2006/metadata/properties" xmlns:ns2="846980c5-3db8-44b0-935b-312affdd1e17" xmlns:ns3="76699e94-5373-4908-8786-85f2fbc6030f" targetNamespace="http://schemas.microsoft.com/office/2006/metadata/properties" ma:root="true" ma:fieldsID="cfe051b9053f51d5a28cf00c1fd42bfb" ns2:_="" ns3:_="">
    <xsd:import namespace="846980c5-3db8-44b0-935b-312affdd1e17"/>
    <xsd:import namespace="76699e94-5373-4908-8786-85f2fbc6030f"/>
    <xsd:element name="properties">
      <xsd:complexType>
        <xsd:sequence>
          <xsd:element name="documentManagement">
            <xsd:complexType>
              <xsd:all>
                <xsd:element ref="ns2:MigratedLivelinkNodeID" minOccurs="0"/>
                <xsd:element ref="ns2:EmailFrom" minOccurs="0"/>
                <xsd:element ref="ns2:EmailTo" minOccurs="0"/>
                <xsd:element ref="ns2:EmailCC" minOccurs="0"/>
                <xsd:element ref="ns2:OfficialDate" minOccurs="0"/>
                <xsd:element ref="ns3:_dlc_DocId" minOccurs="0"/>
                <xsd:element ref="ns3:_dlc_DocIdUrl" minOccurs="0"/>
                <xsd:element ref="ns3:_dlc_DocIdPersistId"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OCR" minOccurs="0"/>
                <xsd:element ref="ns2:_Flow_SignoffStatu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Thumbnai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6980c5-3db8-44b0-935b-312affdd1e17" elementFormDefault="qualified">
    <xsd:import namespace="http://schemas.microsoft.com/office/2006/documentManagement/types"/>
    <xsd:import namespace="http://schemas.microsoft.com/office/infopath/2007/PartnerControls"/>
    <xsd:element name="MigratedLivelinkNodeID" ma:index="8" nillable="true" ma:displayName="Migrated Livelink Node ID" ma:indexed="true" ma:internalName="MigratedLivelinkNodeID">
      <xsd:simpleType>
        <xsd:restriction base="dms:Text"/>
      </xsd:simpleType>
    </xsd:element>
    <xsd:element name="EmailFrom" ma:index="9" nillable="true" ma:displayName="Email From" ma:indexed="true" ma:internalName="EmailFrom">
      <xsd:simpleType>
        <xsd:restriction base="dms:Text"/>
      </xsd:simpleType>
    </xsd:element>
    <xsd:element name="EmailTo" ma:index="10" nillable="true" ma:displayName="Email To" ma:internalName="EmailTo">
      <xsd:simpleType>
        <xsd:restriction base="dms:Note">
          <xsd:maxLength value="255"/>
        </xsd:restriction>
      </xsd:simpleType>
    </xsd:element>
    <xsd:element name="EmailCC" ma:index="11" nillable="true" ma:displayName="Email CC" ma:internalName="EmailCC">
      <xsd:simpleType>
        <xsd:restriction base="dms:Note">
          <xsd:maxLength value="255"/>
        </xsd:restriction>
      </xsd:simpleType>
    </xsd:element>
    <xsd:element name="OfficialDate" ma:index="12" nillable="true" ma:displayName="Official Date" ma:format="DateOnly" ma:indexed="true" ma:internalName="OfficialDate">
      <xsd:simpleType>
        <xsd:restriction base="dms:DateTime"/>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6" nillable="true" ma:displayName="MediaLengthInSeconds" ma:hidden="true" ma:internalName="MediaLengthInSeconds" ma:readOnly="true">
      <xsd:simpleType>
        <xsd:restriction base="dms:Unknown"/>
      </xsd:simpleType>
    </xsd:element>
    <xsd:element name="MediaServiceOCR" ma:index="27" nillable="true" ma:displayName="Extracted Text" ma:internalName="MediaServiceOCR" ma:readOnly="true">
      <xsd:simpleType>
        <xsd:restriction base="dms:Note">
          <xsd:maxLength value="255"/>
        </xsd:restriction>
      </xsd:simpleType>
    </xsd:element>
    <xsd:element name="_Flow_SignoffStatus" ma:index="28" nillable="true" ma:displayName="Sign-off status" ma:internalName="Sign_x002d_off_x0020_status">
      <xsd:simpleType>
        <xsd:restriction base="dms:Text"/>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f6bc9a3c-d2e4-4c53-963c-d98699bcb1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2" nillable="true" ma:displayName="MediaServiceObjectDetectorVersions" ma:description="" ma:hidden="true" ma:indexed="true" ma:internalName="MediaServiceObjectDetectorVersions" ma:readOnly="true">
      <xsd:simpleType>
        <xsd:restriction base="dms:Text"/>
      </xsd:simpleType>
    </xsd:element>
    <xsd:element name="MediaServiceLocation" ma:index="33" nillable="true" ma:displayName="Location" ma:description="" ma:indexed="true" ma:internalName="MediaServiceLocation" ma:readOnly="true">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Thumbnail" ma:index="35" nillable="true" ma:displayName="Thumbnail" ma:format="Thumbnail" ma:internalName="Thumbnail">
      <xsd:simpleType>
        <xsd:restriction base="dms:Unknown"/>
      </xsd:simpleType>
    </xsd:element>
    <xsd:element name="MediaServiceBillingMetadata" ma:index="3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699e94-5373-4908-8786-85f2fbc6030f" elementFormDefault="qualified">
    <xsd:import namespace="http://schemas.microsoft.com/office/2006/documentManagement/types"/>
    <xsd:import namespace="http://schemas.microsoft.com/office/infopath/2007/PartnerControls"/>
    <xsd:element name="_dlc_DocId" ma:index="13" nillable="true" ma:displayName="Document ID Value" ma:description="The value of the document ID assigned to this item." ma:indexed="true"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element name="TaxCatchAll" ma:index="31" nillable="true" ma:displayName="Taxonomy Catch All Column" ma:hidden="true" ma:list="{398a67cd-b560-4897-9042-4837873b530d}" ma:internalName="TaxCatchAll" ma:showField="CatchAllData" ma:web="76699e94-5373-4908-8786-85f2fbc603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46727C7-7FE9-411D-82DF-6ED6F11E34C9}">
  <ds:schemaRefs>
    <ds:schemaRef ds:uri="http://purl.org/dc/terms/"/>
    <ds:schemaRef ds:uri="http://purl.org/dc/elements/1.1/"/>
    <ds:schemaRef ds:uri="e1b1c538-6c75-4cff-8d35-f26a488844e1"/>
    <ds:schemaRef ds:uri="http://schemas.microsoft.com/office/2006/metadata/properties"/>
    <ds:schemaRef ds:uri="http://schemas.microsoft.com/office/2006/documentManagement/types"/>
    <ds:schemaRef ds:uri="http://purl.org/dc/dcmitype/"/>
    <ds:schemaRef ds:uri="76699e94-5373-4908-8786-85f2fbc6030f"/>
    <ds:schemaRef ds:uri="http://www.w3.org/XML/1998/namespac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5A60BEEB-B2E0-4785-9E96-7D0728EB171B}"/>
</file>

<file path=customXml/itemProps3.xml><?xml version="1.0" encoding="utf-8"?>
<ds:datastoreItem xmlns:ds="http://schemas.openxmlformats.org/officeDocument/2006/customXml" ds:itemID="{6BF8A1A8-D86F-4202-A826-84949130A42E}">
  <ds:schemaRefs>
    <ds:schemaRef ds:uri="http://schemas.microsoft.com/sharepoint/v3/contenttype/forms"/>
  </ds:schemaRefs>
</ds:datastoreItem>
</file>

<file path=customXml/itemProps4.xml><?xml version="1.0" encoding="utf-8"?>
<ds:datastoreItem xmlns:ds="http://schemas.openxmlformats.org/officeDocument/2006/customXml" ds:itemID="{A4B6B956-60BD-4D78-8479-76F71878A17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1274</Words>
  <Application>Microsoft Office PowerPoint</Application>
  <PresentationFormat>Widescreen</PresentationFormat>
  <Paragraphs>299</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Arial</vt:lpstr>
      <vt:lpstr>Calibri</vt:lpstr>
      <vt:lpstr>SFC Theme</vt:lpstr>
      <vt:lpstr>Workshop 1: Making the Case for Change</vt:lpstr>
      <vt:lpstr>Slide Guide</vt:lpstr>
      <vt:lpstr>Workshop 1 Making the Case for Change Workshop Pre Work</vt:lpstr>
      <vt:lpstr>SCIM Workshops </vt:lpstr>
      <vt:lpstr>Workshop 1 Making the Case for Change Workshop Purpose </vt:lpstr>
      <vt:lpstr>Workshop 1 Making the Case for Change Workshop Objectives </vt:lpstr>
      <vt:lpstr>Workshop 1 Making the Case for Change Workshop Attendees</vt:lpstr>
      <vt:lpstr>Workshop 1 Making the Case for Change Workshop Expected Outputs</vt:lpstr>
      <vt:lpstr>Workshop 1 Agenda: Making the Case for Change Workshop Agenda</vt:lpstr>
      <vt:lpstr>Welcome, Introduction and Workshop Purpose</vt:lpstr>
      <vt:lpstr>Strategic Context Overview</vt:lpstr>
      <vt:lpstr>Problem Definition and Evidence of Need </vt:lpstr>
      <vt:lpstr>Drivers for Change</vt:lpstr>
      <vt:lpstr>Benefits &amp; Outcomes Workshop </vt:lpstr>
      <vt:lpstr>Critical Success Factors (CSFs) </vt:lpstr>
      <vt:lpstr>Long List of Options </vt:lpstr>
      <vt:lpstr>Risks, Constraints &amp; Dependencies </vt:lpstr>
      <vt:lpstr>Next Steps &amp; Responsibilities </vt:lpstr>
      <vt:lpstr>Close</vt:lpstr>
      <vt:lpstr>Preparation for Workshop 2 The Preferred Way Forward</vt:lpstr>
      <vt:lpstr>Workshop template: Problem Statement</vt:lpstr>
      <vt:lpstr>Workshop template: Business Strategy and Aims</vt:lpstr>
      <vt:lpstr>Workshop template: Strategic Alignment</vt:lpstr>
      <vt:lpstr>Workshop template: Scope of Requirements</vt:lpstr>
      <vt:lpstr>Workshop template: Main Benefits</vt:lpstr>
      <vt:lpstr>Workshop template: Main Risks</vt:lpstr>
      <vt:lpstr>Workshop template: Constraints</vt:lpstr>
      <vt:lpstr>Workshop template: Dependencies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Murphy</dc:creator>
  <cp:lastModifiedBy>Elspeth Nicholson</cp:lastModifiedBy>
  <cp:revision>3</cp:revision>
  <dcterms:created xsi:type="dcterms:W3CDTF">2026-05-27T10:34:15Z</dcterms:created>
  <dcterms:modified xsi:type="dcterms:W3CDTF">2026-10-26T16:18:00Z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0x010100C9EE54AE9194E44A809D3DAC3877325F</vt:lpwstr>
  </property>
  <property fmtid="{D5CDD505-2E9C-101B-9397-08002B2CF9AE}" pid="3" name="MediaServiceImageTags">
    <vt:lpwstr/>
  </property>
  <property fmtid="{D5CDD505-2E9C-101B-9397-08002B2CF9AE}" pid="4" name="_dlc_DocIdItemGuid">
    <vt:lpwstr>65191f9e-2eaa-42fe-bb88-51fb0f0c32d7</vt:lpwstr>
  </property>
  <property fmtid="{D5CDD505-2E9C-101B-9397-08002B2CF9AE}" pid="5" name="MSIP_Label_39b5bd04-dd11-448c-93c0-32702bb7201c_Enabled">
    <vt:lpwstr>true</vt:lpwstr>
  </property>
  <property fmtid="{D5CDD505-2E9C-101B-9397-08002B2CF9AE}" pid="6" name="MSIP_Label_39b5bd04-dd11-448c-93c0-32702bb7201c_SetDate">
    <vt:lpwstr>2026-10-26T14:02:36Z</vt:lpwstr>
  </property>
  <property fmtid="{D5CDD505-2E9C-101B-9397-08002B2CF9AE}" pid="7" name="MSIP_Label_39b5bd04-dd11-448c-93c0-32702bb7201c_Method">
    <vt:lpwstr>Standard</vt:lpwstr>
  </property>
  <property fmtid="{D5CDD505-2E9C-101B-9397-08002B2CF9AE}" pid="8" name="MSIP_Label_39b5bd04-dd11-448c-93c0-32702bb7201c_Name">
    <vt:lpwstr>Official Classification</vt:lpwstr>
  </property>
  <property fmtid="{D5CDD505-2E9C-101B-9397-08002B2CF9AE}" pid="9" name="MSIP_Label_39b5bd04-dd11-448c-93c0-32702bb7201c_SiteId">
    <vt:lpwstr>6f8ea4cf-6f3c-4fb3-b802-4af29d81df7e</vt:lpwstr>
  </property>
  <property fmtid="{D5CDD505-2E9C-101B-9397-08002B2CF9AE}" pid="10" name="MSIP_Label_39b5bd04-dd11-448c-93c0-32702bb7201c_ActionId">
    <vt:lpwstr>40f72be4-fffb-4499-8692-4326d6895c69</vt:lpwstr>
  </property>
  <property fmtid="{D5CDD505-2E9C-101B-9397-08002B2CF9AE}" pid="11" name="MSIP_Label_39b5bd04-dd11-448c-93c0-32702bb7201c_ContentBits">
    <vt:lpwstr>0</vt:lpwstr>
  </property>
  <property fmtid="{D5CDD505-2E9C-101B-9397-08002B2CF9AE}" pid="12" name="MSIP_Label_39b5bd04-dd11-448c-93c0-32702bb7201c_Tag">
    <vt:lpwstr>10, 3, 0, 2</vt:lpwstr>
  </property>
</Properties>
</file>