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5"/>
  </p:sldMasterIdLst>
  <p:notesMasterIdLst>
    <p:notesMasterId r:id="rId32"/>
  </p:notesMasterIdLst>
  <p:sldIdLst>
    <p:sldId id="256" r:id="rId6"/>
    <p:sldId id="285" r:id="rId7"/>
    <p:sldId id="271" r:id="rId8"/>
    <p:sldId id="257" r:id="rId9"/>
    <p:sldId id="272" r:id="rId10"/>
    <p:sldId id="273" r:id="rId11"/>
    <p:sldId id="274" r:id="rId12"/>
    <p:sldId id="275" r:id="rId13"/>
    <p:sldId id="267" r:id="rId14"/>
    <p:sldId id="265" r:id="rId15"/>
    <p:sldId id="266" r:id="rId16"/>
    <p:sldId id="258" r:id="rId17"/>
    <p:sldId id="264" r:id="rId18"/>
    <p:sldId id="263" r:id="rId19"/>
    <p:sldId id="262" r:id="rId20"/>
    <p:sldId id="261" r:id="rId21"/>
    <p:sldId id="268" r:id="rId22"/>
    <p:sldId id="269" r:id="rId23"/>
    <p:sldId id="270" r:id="rId24"/>
    <p:sldId id="276" r:id="rId25"/>
    <p:sldId id="278" r:id="rId26"/>
    <p:sldId id="279" r:id="rId27"/>
    <p:sldId id="280" r:id="rId28"/>
    <p:sldId id="282" r:id="rId29"/>
    <p:sldId id="281" r:id="rId30"/>
    <p:sldId id="27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8AEFFD-7D19-409E-8052-7C50CA3891A3}" v="125" dt="2026-10-26T16:28:48.223"/>
    <p1510:client id="{DA30BB47-97AA-4C31-89FB-1FDFC3C0FCE3}" v="1" dt="2026-10-26T07:45:08.1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110" d="100"/>
          <a:sy n="110" d="100"/>
        </p:scale>
        <p:origin x="4506" y="10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Murphy" userId="83615a05-b550-4133-a63d-506c15f3b8f2" providerId="ADAL" clId="{150A1C4B-FF12-4A6E-BAEB-D00058EB98ED}"/>
    <pc:docChg chg="custSel addSld modSld">
      <pc:chgData name="Martin Murphy" userId="83615a05-b550-4133-a63d-506c15f3b8f2" providerId="ADAL" clId="{150A1C4B-FF12-4A6E-BAEB-D00058EB98ED}" dt="2026-10-26T07:48:05.380" v="1330" actId="20577"/>
      <pc:docMkLst>
        <pc:docMk/>
      </pc:docMkLst>
      <pc:sldChg chg="modSp mod">
        <pc:chgData name="Martin Murphy" userId="83615a05-b550-4133-a63d-506c15f3b8f2" providerId="ADAL" clId="{150A1C4B-FF12-4A6E-BAEB-D00058EB98ED}" dt="2026-10-26T07:48:05.380" v="1330" actId="20577"/>
        <pc:sldMkLst>
          <pc:docMk/>
          <pc:sldMk cId="4256509138" sldId="256"/>
        </pc:sldMkLst>
        <pc:spChg chg="mod">
          <ac:chgData name="Martin Murphy" userId="83615a05-b550-4133-a63d-506c15f3b8f2" providerId="ADAL" clId="{150A1C4B-FF12-4A6E-BAEB-D00058EB98ED}" dt="2026-10-26T07:48:05.380" v="1330" actId="20577"/>
          <ac:spMkLst>
            <pc:docMk/>
            <pc:sldMk cId="4256509138" sldId="256"/>
            <ac:spMk id="2" creationId="{57F40BA4-B82B-BB7D-33A9-B50ED13818DF}"/>
          </ac:spMkLst>
        </pc:spChg>
      </pc:sldChg>
      <pc:sldChg chg="add">
        <pc:chgData name="Martin Murphy" userId="83615a05-b550-4133-a63d-506c15f3b8f2" providerId="ADAL" clId="{150A1C4B-FF12-4A6E-BAEB-D00058EB98ED}" dt="2026-10-26T07:45:08.131" v="1310"/>
        <pc:sldMkLst>
          <pc:docMk/>
          <pc:sldMk cId="3403026786" sldId="285"/>
        </pc:sldMkLst>
      </pc:sldChg>
    </pc:docChg>
  </pc:docChgLst>
  <pc:docChgLst>
    <pc:chgData name="Elspeth Nicholson" userId="6b1a43ef-689f-4745-9338-4a1aac5085ff" providerId="ADAL" clId="{44D97949-53B3-4A5A-87BD-81B84A37AECF}"/>
    <pc:docChg chg="undo custSel modSld addMainMaster delMainMaster modMainMaster modNotesMaster">
      <pc:chgData name="Elspeth Nicholson" userId="6b1a43ef-689f-4745-9338-4a1aac5085ff" providerId="ADAL" clId="{44D97949-53B3-4A5A-87BD-81B84A37AECF}" dt="2026-10-26T16:29:44.515" v="289" actId="1076"/>
      <pc:docMkLst>
        <pc:docMk/>
      </pc:docMkLst>
      <pc:sldChg chg="addSp delSp modSp mod modClrScheme chgLayout">
        <pc:chgData name="Elspeth Nicholson" userId="6b1a43ef-689f-4745-9338-4a1aac5085ff" providerId="ADAL" clId="{44D97949-53B3-4A5A-87BD-81B84A37AECF}" dt="2026-10-26T14:27:28.734" v="29" actId="478"/>
        <pc:sldMkLst>
          <pc:docMk/>
          <pc:sldMk cId="4256509138" sldId="256"/>
        </pc:sldMkLst>
        <pc:spChg chg="mod">
          <ac:chgData name="Elspeth Nicholson" userId="6b1a43ef-689f-4745-9338-4a1aac5085ff" providerId="ADAL" clId="{44D97949-53B3-4A5A-87BD-81B84A37AECF}" dt="2026-10-26T14:27:12.661" v="9" actId="21"/>
          <ac:spMkLst>
            <pc:docMk/>
            <pc:sldMk cId="4256509138" sldId="256"/>
            <ac:spMk id="2" creationId="{57F40BA4-B82B-BB7D-33A9-B50ED13818DF}"/>
          </ac:spMkLst>
        </pc:spChg>
        <pc:spChg chg="mod">
          <ac:chgData name="Elspeth Nicholson" userId="6b1a43ef-689f-4745-9338-4a1aac5085ff" providerId="ADAL" clId="{44D97949-53B3-4A5A-87BD-81B84A37AECF}" dt="2026-10-26T14:27:26.162" v="28" actId="20577"/>
          <ac:spMkLst>
            <pc:docMk/>
            <pc:sldMk cId="4256509138" sldId="256"/>
            <ac:spMk id="3" creationId="{6BCDE6FB-C9A9-00EF-FB50-ED9E2D572182}"/>
          </ac:spMkLst>
        </pc:spChg>
        <pc:spChg chg="del mod">
          <ac:chgData name="Elspeth Nicholson" userId="6b1a43ef-689f-4745-9338-4a1aac5085ff" providerId="ADAL" clId="{44D97949-53B3-4A5A-87BD-81B84A37AECF}" dt="2026-10-26T14:27:28.734" v="29" actId="478"/>
          <ac:spMkLst>
            <pc:docMk/>
            <pc:sldMk cId="4256509138" sldId="256"/>
            <ac:spMk id="4" creationId="{7AFC7F8B-44F4-1022-E43D-BEA124342808}"/>
          </ac:spMkLst>
        </pc:spChg>
        <pc:picChg chg="add">
          <ac:chgData name="Elspeth Nicholson" userId="6b1a43ef-689f-4745-9338-4a1aac5085ff" providerId="ADAL" clId="{44D97949-53B3-4A5A-87BD-81B84A37AECF}" dt="2026-10-26T14:26:49.278" v="0" actId="26606"/>
          <ac:picMkLst>
            <pc:docMk/>
            <pc:sldMk cId="4256509138" sldId="256"/>
            <ac:picMk id="5" creationId="{00000000-0000-0000-0000-000000000000}"/>
          </ac:picMkLst>
        </pc:picChg>
      </pc:sldChg>
      <pc:sldChg chg="delSp modSp mod modClrScheme chgLayout">
        <pc:chgData name="Elspeth Nicholson" userId="6b1a43ef-689f-4745-9338-4a1aac5085ff" providerId="ADAL" clId="{44D97949-53B3-4A5A-87BD-81B84A37AECF}" dt="2026-10-26T14:34:44.160" v="47" actId="478"/>
        <pc:sldMkLst>
          <pc:docMk/>
          <pc:sldMk cId="1206536798" sldId="257"/>
        </pc:sldMkLst>
        <pc:spChg chg="mod">
          <ac:chgData name="Elspeth Nicholson" userId="6b1a43ef-689f-4745-9338-4a1aac5085ff" providerId="ADAL" clId="{44D97949-53B3-4A5A-87BD-81B84A37AECF}" dt="2026-10-26T14:31:22.091" v="36" actId="26606"/>
          <ac:spMkLst>
            <pc:docMk/>
            <pc:sldMk cId="1206536798" sldId="257"/>
            <ac:spMk id="2" creationId="{74446E95-F8F2-8092-4D7D-456706008F9B}"/>
          </ac:spMkLst>
        </pc:spChg>
        <pc:spChg chg="mod">
          <ac:chgData name="Elspeth Nicholson" userId="6b1a43ef-689f-4745-9338-4a1aac5085ff" providerId="ADAL" clId="{44D97949-53B3-4A5A-87BD-81B84A37AECF}" dt="2026-10-26T14:31:22.091" v="36" actId="26606"/>
          <ac:spMkLst>
            <pc:docMk/>
            <pc:sldMk cId="1206536798" sldId="257"/>
            <ac:spMk id="3" creationId="{F7FE717E-F440-5DA9-151B-99E2ACE6CA8B}"/>
          </ac:spMkLst>
        </pc:spChg>
        <pc:spChg chg="del mod">
          <ac:chgData name="Elspeth Nicholson" userId="6b1a43ef-689f-4745-9338-4a1aac5085ff" providerId="ADAL" clId="{44D97949-53B3-4A5A-87BD-81B84A37AECF}" dt="2026-10-26T14:34:44.160" v="47" actId="478"/>
          <ac:spMkLst>
            <pc:docMk/>
            <pc:sldMk cId="1206536798" sldId="257"/>
            <ac:spMk id="4" creationId="{F77D9476-74CE-C79A-5820-3B157C3ACB0B}"/>
          </ac:spMkLst>
        </pc:spChg>
      </pc:sldChg>
      <pc:sldChg chg="delSp modSp mod modClrScheme chgLayout">
        <pc:chgData name="Elspeth Nicholson" userId="6b1a43ef-689f-4745-9338-4a1aac5085ff" providerId="ADAL" clId="{44D97949-53B3-4A5A-87BD-81B84A37AECF}" dt="2026-10-26T14:40:23.796" v="115" actId="478"/>
        <pc:sldMkLst>
          <pc:docMk/>
          <pc:sldMk cId="4178920675" sldId="258"/>
        </pc:sldMkLst>
        <pc:spChg chg="mod">
          <ac:chgData name="Elspeth Nicholson" userId="6b1a43ef-689f-4745-9338-4a1aac5085ff" providerId="ADAL" clId="{44D97949-53B3-4A5A-87BD-81B84A37AECF}" dt="2026-10-26T14:31:22.091" v="36" actId="26606"/>
          <ac:spMkLst>
            <pc:docMk/>
            <pc:sldMk cId="4178920675" sldId="258"/>
            <ac:spMk id="2" creationId="{F1D8EDA7-5FE0-AB25-755A-FCCC4E39BC78}"/>
          </ac:spMkLst>
        </pc:spChg>
        <pc:spChg chg="mod">
          <ac:chgData name="Elspeth Nicholson" userId="6b1a43ef-689f-4745-9338-4a1aac5085ff" providerId="ADAL" clId="{44D97949-53B3-4A5A-87BD-81B84A37AECF}" dt="2026-10-26T14:38:53.507" v="91" actId="12"/>
          <ac:spMkLst>
            <pc:docMk/>
            <pc:sldMk cId="4178920675" sldId="258"/>
            <ac:spMk id="3" creationId="{C9D48FF1-75B6-5939-A6CD-84856DB26090}"/>
          </ac:spMkLst>
        </pc:spChg>
        <pc:spChg chg="del mod">
          <ac:chgData name="Elspeth Nicholson" userId="6b1a43ef-689f-4745-9338-4a1aac5085ff" providerId="ADAL" clId="{44D97949-53B3-4A5A-87BD-81B84A37AECF}" dt="2026-10-26T14:40:23.796" v="115" actId="478"/>
          <ac:spMkLst>
            <pc:docMk/>
            <pc:sldMk cId="4178920675" sldId="258"/>
            <ac:spMk id="4" creationId="{55C59B98-1F9E-E3D1-7456-684693F95577}"/>
          </ac:spMkLst>
        </pc:spChg>
      </pc:sldChg>
      <pc:sldChg chg="delSp modSp mod modClrScheme chgLayout">
        <pc:chgData name="Elspeth Nicholson" userId="6b1a43ef-689f-4745-9338-4a1aac5085ff" providerId="ADAL" clId="{44D97949-53B3-4A5A-87BD-81B84A37AECF}" dt="2026-10-26T14:40:13.894" v="111" actId="478"/>
        <pc:sldMkLst>
          <pc:docMk/>
          <pc:sldMk cId="2487959872" sldId="261"/>
        </pc:sldMkLst>
        <pc:spChg chg="mod">
          <ac:chgData name="Elspeth Nicholson" userId="6b1a43ef-689f-4745-9338-4a1aac5085ff" providerId="ADAL" clId="{44D97949-53B3-4A5A-87BD-81B84A37AECF}" dt="2026-10-26T14:31:22.091" v="36" actId="26606"/>
          <ac:spMkLst>
            <pc:docMk/>
            <pc:sldMk cId="2487959872" sldId="261"/>
            <ac:spMk id="2" creationId="{6F5ED9BB-C6D3-D65B-F61E-DFFFF4B96EE3}"/>
          </ac:spMkLst>
        </pc:spChg>
        <pc:spChg chg="mod">
          <ac:chgData name="Elspeth Nicholson" userId="6b1a43ef-689f-4745-9338-4a1aac5085ff" providerId="ADAL" clId="{44D97949-53B3-4A5A-87BD-81B84A37AECF}" dt="2026-10-26T14:39:15.452" v="96" actId="12"/>
          <ac:spMkLst>
            <pc:docMk/>
            <pc:sldMk cId="2487959872" sldId="261"/>
            <ac:spMk id="3" creationId="{4E95093F-5574-6EEC-12B0-D95E4226B9E9}"/>
          </ac:spMkLst>
        </pc:spChg>
        <pc:spChg chg="del mod">
          <ac:chgData name="Elspeth Nicholson" userId="6b1a43ef-689f-4745-9338-4a1aac5085ff" providerId="ADAL" clId="{44D97949-53B3-4A5A-87BD-81B84A37AECF}" dt="2026-10-26T14:40:13.894" v="111" actId="478"/>
          <ac:spMkLst>
            <pc:docMk/>
            <pc:sldMk cId="2487959872" sldId="261"/>
            <ac:spMk id="4" creationId="{AFB14E7E-A7DC-2A2E-94C2-99AFEC2DBA0C}"/>
          </ac:spMkLst>
        </pc:spChg>
      </pc:sldChg>
      <pc:sldChg chg="delSp modSp mod modClrScheme chgLayout">
        <pc:chgData name="Elspeth Nicholson" userId="6b1a43ef-689f-4745-9338-4a1aac5085ff" providerId="ADAL" clId="{44D97949-53B3-4A5A-87BD-81B84A37AECF}" dt="2026-10-26T14:40:16.882" v="112" actId="478"/>
        <pc:sldMkLst>
          <pc:docMk/>
          <pc:sldMk cId="2159526693" sldId="262"/>
        </pc:sldMkLst>
        <pc:spChg chg="mod">
          <ac:chgData name="Elspeth Nicholson" userId="6b1a43ef-689f-4745-9338-4a1aac5085ff" providerId="ADAL" clId="{44D97949-53B3-4A5A-87BD-81B84A37AECF}" dt="2026-10-26T14:31:22.091" v="36" actId="26606"/>
          <ac:spMkLst>
            <pc:docMk/>
            <pc:sldMk cId="2159526693" sldId="262"/>
            <ac:spMk id="2" creationId="{D8F93362-0CF9-B9F2-769B-9318C9E0076C}"/>
          </ac:spMkLst>
        </pc:spChg>
        <pc:spChg chg="mod">
          <ac:chgData name="Elspeth Nicholson" userId="6b1a43ef-689f-4745-9338-4a1aac5085ff" providerId="ADAL" clId="{44D97949-53B3-4A5A-87BD-81B84A37AECF}" dt="2026-10-26T14:39:09.631" v="95" actId="12"/>
          <ac:spMkLst>
            <pc:docMk/>
            <pc:sldMk cId="2159526693" sldId="262"/>
            <ac:spMk id="3" creationId="{764A1AC6-26D3-695A-85C7-24EA6FF6C745}"/>
          </ac:spMkLst>
        </pc:spChg>
        <pc:spChg chg="del mod">
          <ac:chgData name="Elspeth Nicholson" userId="6b1a43ef-689f-4745-9338-4a1aac5085ff" providerId="ADAL" clId="{44D97949-53B3-4A5A-87BD-81B84A37AECF}" dt="2026-10-26T14:40:16.882" v="112" actId="478"/>
          <ac:spMkLst>
            <pc:docMk/>
            <pc:sldMk cId="2159526693" sldId="262"/>
            <ac:spMk id="4" creationId="{FCCAEA8B-E89B-426E-54A6-80B5366E8F30}"/>
          </ac:spMkLst>
        </pc:spChg>
      </pc:sldChg>
      <pc:sldChg chg="delSp modSp mod modClrScheme chgLayout">
        <pc:chgData name="Elspeth Nicholson" userId="6b1a43ef-689f-4745-9338-4a1aac5085ff" providerId="ADAL" clId="{44D97949-53B3-4A5A-87BD-81B84A37AECF}" dt="2026-10-26T14:40:19.833" v="113" actId="478"/>
        <pc:sldMkLst>
          <pc:docMk/>
          <pc:sldMk cId="2821563339" sldId="263"/>
        </pc:sldMkLst>
        <pc:spChg chg="mod">
          <ac:chgData name="Elspeth Nicholson" userId="6b1a43ef-689f-4745-9338-4a1aac5085ff" providerId="ADAL" clId="{44D97949-53B3-4A5A-87BD-81B84A37AECF}" dt="2026-10-26T14:31:22.091" v="36" actId="26606"/>
          <ac:spMkLst>
            <pc:docMk/>
            <pc:sldMk cId="2821563339" sldId="263"/>
            <ac:spMk id="2" creationId="{23C8D0CB-DD45-D6C1-E25D-252B43F8F77E}"/>
          </ac:spMkLst>
        </pc:spChg>
        <pc:spChg chg="mod">
          <ac:chgData name="Elspeth Nicholson" userId="6b1a43ef-689f-4745-9338-4a1aac5085ff" providerId="ADAL" clId="{44D97949-53B3-4A5A-87BD-81B84A37AECF}" dt="2026-10-26T14:39:02.091" v="93" actId="12"/>
          <ac:spMkLst>
            <pc:docMk/>
            <pc:sldMk cId="2821563339" sldId="263"/>
            <ac:spMk id="3" creationId="{AF059F3C-D0EC-ABAB-F71A-FD6888080CA1}"/>
          </ac:spMkLst>
        </pc:spChg>
        <pc:spChg chg="del mod">
          <ac:chgData name="Elspeth Nicholson" userId="6b1a43ef-689f-4745-9338-4a1aac5085ff" providerId="ADAL" clId="{44D97949-53B3-4A5A-87BD-81B84A37AECF}" dt="2026-10-26T14:40:19.833" v="113" actId="478"/>
          <ac:spMkLst>
            <pc:docMk/>
            <pc:sldMk cId="2821563339" sldId="263"/>
            <ac:spMk id="4" creationId="{F20C9AFA-D231-4193-6CB7-F92A1D5FFF4F}"/>
          </ac:spMkLst>
        </pc:spChg>
      </pc:sldChg>
      <pc:sldChg chg="delSp modSp mod modClrScheme chgLayout">
        <pc:chgData name="Elspeth Nicholson" userId="6b1a43ef-689f-4745-9338-4a1aac5085ff" providerId="ADAL" clId="{44D97949-53B3-4A5A-87BD-81B84A37AECF}" dt="2026-10-26T14:40:22.470" v="114" actId="478"/>
        <pc:sldMkLst>
          <pc:docMk/>
          <pc:sldMk cId="49104083" sldId="264"/>
        </pc:sldMkLst>
        <pc:spChg chg="mod">
          <ac:chgData name="Elspeth Nicholson" userId="6b1a43ef-689f-4745-9338-4a1aac5085ff" providerId="ADAL" clId="{44D97949-53B3-4A5A-87BD-81B84A37AECF}" dt="2026-10-26T14:31:22.091" v="36" actId="26606"/>
          <ac:spMkLst>
            <pc:docMk/>
            <pc:sldMk cId="49104083" sldId="264"/>
            <ac:spMk id="2" creationId="{ED6A98AC-DD8D-E23F-4C21-EDE2D7B3FF9E}"/>
          </ac:spMkLst>
        </pc:spChg>
        <pc:spChg chg="mod">
          <ac:chgData name="Elspeth Nicholson" userId="6b1a43ef-689f-4745-9338-4a1aac5085ff" providerId="ADAL" clId="{44D97949-53B3-4A5A-87BD-81B84A37AECF}" dt="2026-10-26T14:38:58.164" v="92" actId="12"/>
          <ac:spMkLst>
            <pc:docMk/>
            <pc:sldMk cId="49104083" sldId="264"/>
            <ac:spMk id="3" creationId="{6D6437F5-FA5C-7365-51E4-C23494D5DF14}"/>
          </ac:spMkLst>
        </pc:spChg>
        <pc:spChg chg="del mod">
          <ac:chgData name="Elspeth Nicholson" userId="6b1a43ef-689f-4745-9338-4a1aac5085ff" providerId="ADAL" clId="{44D97949-53B3-4A5A-87BD-81B84A37AECF}" dt="2026-10-26T14:40:22.470" v="114" actId="478"/>
          <ac:spMkLst>
            <pc:docMk/>
            <pc:sldMk cId="49104083" sldId="264"/>
            <ac:spMk id="4" creationId="{F4115A6C-C08F-3265-95C8-6433BFB865FD}"/>
          </ac:spMkLst>
        </pc:spChg>
      </pc:sldChg>
      <pc:sldChg chg="delSp modSp mod modClrScheme chgLayout">
        <pc:chgData name="Elspeth Nicholson" userId="6b1a43ef-689f-4745-9338-4a1aac5085ff" providerId="ADAL" clId="{44D97949-53B3-4A5A-87BD-81B84A37AECF}" dt="2026-10-26T14:40:28.751" v="117" actId="478"/>
        <pc:sldMkLst>
          <pc:docMk/>
          <pc:sldMk cId="3871588662" sldId="265"/>
        </pc:sldMkLst>
        <pc:spChg chg="mod">
          <ac:chgData name="Elspeth Nicholson" userId="6b1a43ef-689f-4745-9338-4a1aac5085ff" providerId="ADAL" clId="{44D97949-53B3-4A5A-87BD-81B84A37AECF}" dt="2026-10-26T14:31:22.091" v="36" actId="26606"/>
          <ac:spMkLst>
            <pc:docMk/>
            <pc:sldMk cId="3871588662" sldId="265"/>
            <ac:spMk id="2" creationId="{1A85A43D-B7D4-D267-B198-54CEB6A21FD2}"/>
          </ac:spMkLst>
        </pc:spChg>
        <pc:spChg chg="mod">
          <ac:chgData name="Elspeth Nicholson" userId="6b1a43ef-689f-4745-9338-4a1aac5085ff" providerId="ADAL" clId="{44D97949-53B3-4A5A-87BD-81B84A37AECF}" dt="2026-10-26T14:38:37.891" v="89" actId="12"/>
          <ac:spMkLst>
            <pc:docMk/>
            <pc:sldMk cId="3871588662" sldId="265"/>
            <ac:spMk id="3" creationId="{F1FEDF19-E357-89D4-FCDE-F6694C546587}"/>
          </ac:spMkLst>
        </pc:spChg>
        <pc:spChg chg="del mod">
          <ac:chgData name="Elspeth Nicholson" userId="6b1a43ef-689f-4745-9338-4a1aac5085ff" providerId="ADAL" clId="{44D97949-53B3-4A5A-87BD-81B84A37AECF}" dt="2026-10-26T14:40:28.751" v="117" actId="478"/>
          <ac:spMkLst>
            <pc:docMk/>
            <pc:sldMk cId="3871588662" sldId="265"/>
            <ac:spMk id="4" creationId="{23EAF763-B3B6-A661-F492-ED2E2B47E95A}"/>
          </ac:spMkLst>
        </pc:spChg>
      </pc:sldChg>
      <pc:sldChg chg="delSp modSp mod modClrScheme chgLayout">
        <pc:chgData name="Elspeth Nicholson" userId="6b1a43ef-689f-4745-9338-4a1aac5085ff" providerId="ADAL" clId="{44D97949-53B3-4A5A-87BD-81B84A37AECF}" dt="2026-10-26T14:40:27.442" v="116" actId="478"/>
        <pc:sldMkLst>
          <pc:docMk/>
          <pc:sldMk cId="1598211045" sldId="266"/>
        </pc:sldMkLst>
        <pc:spChg chg="mod">
          <ac:chgData name="Elspeth Nicholson" userId="6b1a43ef-689f-4745-9338-4a1aac5085ff" providerId="ADAL" clId="{44D97949-53B3-4A5A-87BD-81B84A37AECF}" dt="2026-10-26T14:31:22.091" v="36" actId="26606"/>
          <ac:spMkLst>
            <pc:docMk/>
            <pc:sldMk cId="1598211045" sldId="266"/>
            <ac:spMk id="2" creationId="{0D85E09A-5FCB-F200-AEAC-C912819961A6}"/>
          </ac:spMkLst>
        </pc:spChg>
        <pc:spChg chg="mod">
          <ac:chgData name="Elspeth Nicholson" userId="6b1a43ef-689f-4745-9338-4a1aac5085ff" providerId="ADAL" clId="{44D97949-53B3-4A5A-87BD-81B84A37AECF}" dt="2026-10-26T14:38:43.031" v="90" actId="12"/>
          <ac:spMkLst>
            <pc:docMk/>
            <pc:sldMk cId="1598211045" sldId="266"/>
            <ac:spMk id="3" creationId="{3C5C75F6-5C29-837C-FBC6-D6A092834914}"/>
          </ac:spMkLst>
        </pc:spChg>
        <pc:spChg chg="del mod">
          <ac:chgData name="Elspeth Nicholson" userId="6b1a43ef-689f-4745-9338-4a1aac5085ff" providerId="ADAL" clId="{44D97949-53B3-4A5A-87BD-81B84A37AECF}" dt="2026-10-26T14:40:27.442" v="116" actId="478"/>
          <ac:spMkLst>
            <pc:docMk/>
            <pc:sldMk cId="1598211045" sldId="266"/>
            <ac:spMk id="4" creationId="{CE3A06C6-0E28-7B0E-209E-3D92874A3EF8}"/>
          </ac:spMkLst>
        </pc:spChg>
      </pc:sldChg>
      <pc:sldChg chg="delSp modSp mod modClrScheme chgLayout">
        <pc:chgData name="Elspeth Nicholson" userId="6b1a43ef-689f-4745-9338-4a1aac5085ff" providerId="ADAL" clId="{44D97949-53B3-4A5A-87BD-81B84A37AECF}" dt="2026-10-26T14:40:30.787" v="118" actId="478"/>
        <pc:sldMkLst>
          <pc:docMk/>
          <pc:sldMk cId="2292750028" sldId="267"/>
        </pc:sldMkLst>
        <pc:spChg chg="mod">
          <ac:chgData name="Elspeth Nicholson" userId="6b1a43ef-689f-4745-9338-4a1aac5085ff" providerId="ADAL" clId="{44D97949-53B3-4A5A-87BD-81B84A37AECF}" dt="2026-10-26T14:31:22.091" v="36" actId="26606"/>
          <ac:spMkLst>
            <pc:docMk/>
            <pc:sldMk cId="2292750028" sldId="267"/>
            <ac:spMk id="2" creationId="{5CC5B9ED-37F8-97DD-012F-635C60EFBF58}"/>
          </ac:spMkLst>
        </pc:spChg>
        <pc:spChg chg="mod">
          <ac:chgData name="Elspeth Nicholson" userId="6b1a43ef-689f-4745-9338-4a1aac5085ff" providerId="ADAL" clId="{44D97949-53B3-4A5A-87BD-81B84A37AECF}" dt="2026-10-26T14:31:22.091" v="36" actId="26606"/>
          <ac:spMkLst>
            <pc:docMk/>
            <pc:sldMk cId="2292750028" sldId="267"/>
            <ac:spMk id="3" creationId="{5A2D27CA-B031-BC48-259C-AB59809F7864}"/>
          </ac:spMkLst>
        </pc:spChg>
        <pc:spChg chg="del mod">
          <ac:chgData name="Elspeth Nicholson" userId="6b1a43ef-689f-4745-9338-4a1aac5085ff" providerId="ADAL" clId="{44D97949-53B3-4A5A-87BD-81B84A37AECF}" dt="2026-10-26T14:40:30.787" v="118" actId="478"/>
          <ac:spMkLst>
            <pc:docMk/>
            <pc:sldMk cId="2292750028" sldId="267"/>
            <ac:spMk id="4" creationId="{AEEBD33A-98E5-00BD-83D0-0F28EA07E66A}"/>
          </ac:spMkLst>
        </pc:spChg>
      </pc:sldChg>
      <pc:sldChg chg="delSp modSp mod modClrScheme chgLayout">
        <pc:chgData name="Elspeth Nicholson" userId="6b1a43ef-689f-4745-9338-4a1aac5085ff" providerId="ADAL" clId="{44D97949-53B3-4A5A-87BD-81B84A37AECF}" dt="2026-10-26T14:40:12.362" v="110" actId="478"/>
        <pc:sldMkLst>
          <pc:docMk/>
          <pc:sldMk cId="392917526" sldId="268"/>
        </pc:sldMkLst>
        <pc:spChg chg="mod">
          <ac:chgData name="Elspeth Nicholson" userId="6b1a43ef-689f-4745-9338-4a1aac5085ff" providerId="ADAL" clId="{44D97949-53B3-4A5A-87BD-81B84A37AECF}" dt="2026-10-26T14:31:22.091" v="36" actId="26606"/>
          <ac:spMkLst>
            <pc:docMk/>
            <pc:sldMk cId="392917526" sldId="268"/>
            <ac:spMk id="2" creationId="{A0D7986B-1803-21C1-AEEC-8B7BCF8B2265}"/>
          </ac:spMkLst>
        </pc:spChg>
        <pc:spChg chg="mod">
          <ac:chgData name="Elspeth Nicholson" userId="6b1a43ef-689f-4745-9338-4a1aac5085ff" providerId="ADAL" clId="{44D97949-53B3-4A5A-87BD-81B84A37AECF}" dt="2026-10-26T14:39:20.062" v="97" actId="12"/>
          <ac:spMkLst>
            <pc:docMk/>
            <pc:sldMk cId="392917526" sldId="268"/>
            <ac:spMk id="3" creationId="{DAB7CC28-C2FA-18ED-58EC-8C4D6EF61CBB}"/>
          </ac:spMkLst>
        </pc:spChg>
        <pc:spChg chg="del mod">
          <ac:chgData name="Elspeth Nicholson" userId="6b1a43ef-689f-4745-9338-4a1aac5085ff" providerId="ADAL" clId="{44D97949-53B3-4A5A-87BD-81B84A37AECF}" dt="2026-10-26T14:40:12.362" v="110" actId="478"/>
          <ac:spMkLst>
            <pc:docMk/>
            <pc:sldMk cId="392917526" sldId="268"/>
            <ac:spMk id="4" creationId="{A734F0FE-DD94-6076-A777-4DD722D09466}"/>
          </ac:spMkLst>
        </pc:spChg>
      </pc:sldChg>
      <pc:sldChg chg="delSp modSp mod modClrScheme chgLayout">
        <pc:chgData name="Elspeth Nicholson" userId="6b1a43ef-689f-4745-9338-4a1aac5085ff" providerId="ADAL" clId="{44D97949-53B3-4A5A-87BD-81B84A37AECF}" dt="2026-10-26T14:40:10.332" v="109" actId="478"/>
        <pc:sldMkLst>
          <pc:docMk/>
          <pc:sldMk cId="2650020340" sldId="269"/>
        </pc:sldMkLst>
        <pc:spChg chg="mod">
          <ac:chgData name="Elspeth Nicholson" userId="6b1a43ef-689f-4745-9338-4a1aac5085ff" providerId="ADAL" clId="{44D97949-53B3-4A5A-87BD-81B84A37AECF}" dt="2026-10-26T14:31:22.091" v="36" actId="26606"/>
          <ac:spMkLst>
            <pc:docMk/>
            <pc:sldMk cId="2650020340" sldId="269"/>
            <ac:spMk id="2" creationId="{0398C9DB-AF95-D9DE-221F-0B28F570F114}"/>
          </ac:spMkLst>
        </pc:spChg>
        <pc:spChg chg="mod">
          <ac:chgData name="Elspeth Nicholson" userId="6b1a43ef-689f-4745-9338-4a1aac5085ff" providerId="ADAL" clId="{44D97949-53B3-4A5A-87BD-81B84A37AECF}" dt="2026-10-26T14:39:24.416" v="98" actId="12"/>
          <ac:spMkLst>
            <pc:docMk/>
            <pc:sldMk cId="2650020340" sldId="269"/>
            <ac:spMk id="3" creationId="{7B315ADB-1F50-5B50-59C1-FCBCCC554451}"/>
          </ac:spMkLst>
        </pc:spChg>
        <pc:spChg chg="del mod">
          <ac:chgData name="Elspeth Nicholson" userId="6b1a43ef-689f-4745-9338-4a1aac5085ff" providerId="ADAL" clId="{44D97949-53B3-4A5A-87BD-81B84A37AECF}" dt="2026-10-26T14:40:10.332" v="109" actId="478"/>
          <ac:spMkLst>
            <pc:docMk/>
            <pc:sldMk cId="2650020340" sldId="269"/>
            <ac:spMk id="4" creationId="{4C5A1BFB-6A8F-7F6A-9A1B-4859F55E7520}"/>
          </ac:spMkLst>
        </pc:spChg>
      </pc:sldChg>
      <pc:sldChg chg="delSp modSp mod modClrScheme chgLayout">
        <pc:chgData name="Elspeth Nicholson" userId="6b1a43ef-689f-4745-9338-4a1aac5085ff" providerId="ADAL" clId="{44D97949-53B3-4A5A-87BD-81B84A37AECF}" dt="2026-10-26T14:40:08.387" v="108" actId="478"/>
        <pc:sldMkLst>
          <pc:docMk/>
          <pc:sldMk cId="42668085" sldId="270"/>
        </pc:sldMkLst>
        <pc:spChg chg="mod">
          <ac:chgData name="Elspeth Nicholson" userId="6b1a43ef-689f-4745-9338-4a1aac5085ff" providerId="ADAL" clId="{44D97949-53B3-4A5A-87BD-81B84A37AECF}" dt="2026-10-26T14:31:22.091" v="36" actId="26606"/>
          <ac:spMkLst>
            <pc:docMk/>
            <pc:sldMk cId="42668085" sldId="270"/>
            <ac:spMk id="2" creationId="{F2FEFBF5-5140-84F4-0582-0558E403C02E}"/>
          </ac:spMkLst>
        </pc:spChg>
        <pc:spChg chg="mod">
          <ac:chgData name="Elspeth Nicholson" userId="6b1a43ef-689f-4745-9338-4a1aac5085ff" providerId="ADAL" clId="{44D97949-53B3-4A5A-87BD-81B84A37AECF}" dt="2026-10-26T14:31:22.091" v="36" actId="26606"/>
          <ac:spMkLst>
            <pc:docMk/>
            <pc:sldMk cId="42668085" sldId="270"/>
            <ac:spMk id="3" creationId="{3D6F8749-3CA9-3796-AB54-30FC97B07867}"/>
          </ac:spMkLst>
        </pc:spChg>
        <pc:spChg chg="del mod">
          <ac:chgData name="Elspeth Nicholson" userId="6b1a43ef-689f-4745-9338-4a1aac5085ff" providerId="ADAL" clId="{44D97949-53B3-4A5A-87BD-81B84A37AECF}" dt="2026-10-26T14:40:08.387" v="108" actId="478"/>
          <ac:spMkLst>
            <pc:docMk/>
            <pc:sldMk cId="42668085" sldId="270"/>
            <ac:spMk id="4" creationId="{77B41157-A354-CC87-7A68-917F1E52E2AD}"/>
          </ac:spMkLst>
        </pc:spChg>
      </pc:sldChg>
      <pc:sldChg chg="delSp modSp mod setBg modClrScheme chgLayout">
        <pc:chgData name="Elspeth Nicholson" userId="6b1a43ef-689f-4745-9338-4a1aac5085ff" providerId="ADAL" clId="{44D97949-53B3-4A5A-87BD-81B84A37AECF}" dt="2026-10-26T16:22:39.968" v="233" actId="20577"/>
        <pc:sldMkLst>
          <pc:docMk/>
          <pc:sldMk cId="902999345" sldId="271"/>
        </pc:sldMkLst>
        <pc:spChg chg="mod">
          <ac:chgData name="Elspeth Nicholson" userId="6b1a43ef-689f-4745-9338-4a1aac5085ff" providerId="ADAL" clId="{44D97949-53B3-4A5A-87BD-81B84A37AECF}" dt="2026-10-26T14:31:22.091" v="36" actId="26606"/>
          <ac:spMkLst>
            <pc:docMk/>
            <pc:sldMk cId="902999345" sldId="271"/>
            <ac:spMk id="2" creationId="{74446E95-F8F2-8092-4D7D-456706008F9B}"/>
          </ac:spMkLst>
        </pc:spChg>
        <pc:spChg chg="mod">
          <ac:chgData name="Elspeth Nicholson" userId="6b1a43ef-689f-4745-9338-4a1aac5085ff" providerId="ADAL" clId="{44D97949-53B3-4A5A-87BD-81B84A37AECF}" dt="2026-10-26T16:22:39.968" v="233" actId="20577"/>
          <ac:spMkLst>
            <pc:docMk/>
            <pc:sldMk cId="902999345" sldId="271"/>
            <ac:spMk id="3" creationId="{F7FE717E-F440-5DA9-151B-99E2ACE6CA8B}"/>
          </ac:spMkLst>
        </pc:spChg>
        <pc:spChg chg="del mod">
          <ac:chgData name="Elspeth Nicholson" userId="6b1a43ef-689f-4745-9338-4a1aac5085ff" providerId="ADAL" clId="{44D97949-53B3-4A5A-87BD-81B84A37AECF}" dt="2026-10-26T14:34:46.964" v="48" actId="478"/>
          <ac:spMkLst>
            <pc:docMk/>
            <pc:sldMk cId="902999345" sldId="271"/>
            <ac:spMk id="4" creationId="{F77E36E8-2652-9E52-9C9B-2D9F4BFB0314}"/>
          </ac:spMkLst>
        </pc:spChg>
      </pc:sldChg>
      <pc:sldChg chg="delSp modSp mod setBg modClrScheme chgLayout">
        <pc:chgData name="Elspeth Nicholson" userId="6b1a43ef-689f-4745-9338-4a1aac5085ff" providerId="ADAL" clId="{44D97949-53B3-4A5A-87BD-81B84A37AECF}" dt="2026-10-26T14:34:55.129" v="50" actId="478"/>
        <pc:sldMkLst>
          <pc:docMk/>
          <pc:sldMk cId="3215430012" sldId="272"/>
        </pc:sldMkLst>
        <pc:spChg chg="mod">
          <ac:chgData name="Elspeth Nicholson" userId="6b1a43ef-689f-4745-9338-4a1aac5085ff" providerId="ADAL" clId="{44D97949-53B3-4A5A-87BD-81B84A37AECF}" dt="2026-10-26T14:31:22.091" v="36" actId="26606"/>
          <ac:spMkLst>
            <pc:docMk/>
            <pc:sldMk cId="3215430012" sldId="272"/>
            <ac:spMk id="2" creationId="{C246A4EF-5007-0DBE-A41A-32107CBC382E}"/>
          </ac:spMkLst>
        </pc:spChg>
        <pc:spChg chg="mod">
          <ac:chgData name="Elspeth Nicholson" userId="6b1a43ef-689f-4745-9338-4a1aac5085ff" providerId="ADAL" clId="{44D97949-53B3-4A5A-87BD-81B84A37AECF}" dt="2026-10-26T14:31:22.091" v="36" actId="26606"/>
          <ac:spMkLst>
            <pc:docMk/>
            <pc:sldMk cId="3215430012" sldId="272"/>
            <ac:spMk id="3" creationId="{5558D2B8-5DC8-2938-62B4-B95984F163C6}"/>
          </ac:spMkLst>
        </pc:spChg>
        <pc:spChg chg="del mod">
          <ac:chgData name="Elspeth Nicholson" userId="6b1a43ef-689f-4745-9338-4a1aac5085ff" providerId="ADAL" clId="{44D97949-53B3-4A5A-87BD-81B84A37AECF}" dt="2026-10-26T14:34:55.129" v="50" actId="478"/>
          <ac:spMkLst>
            <pc:docMk/>
            <pc:sldMk cId="3215430012" sldId="272"/>
            <ac:spMk id="4" creationId="{C838CF90-FA2F-F282-3DE5-5D51CABE98F6}"/>
          </ac:spMkLst>
        </pc:spChg>
      </pc:sldChg>
      <pc:sldChg chg="addSp delSp modSp mod setBg modClrScheme chgLayout">
        <pc:chgData name="Elspeth Nicholson" userId="6b1a43ef-689f-4745-9338-4a1aac5085ff" providerId="ADAL" clId="{44D97949-53B3-4A5A-87BD-81B84A37AECF}" dt="2026-10-26T16:29:44.515" v="289" actId="1076"/>
        <pc:sldMkLst>
          <pc:docMk/>
          <pc:sldMk cId="3783976323" sldId="273"/>
        </pc:sldMkLst>
        <pc:spChg chg="mod">
          <ac:chgData name="Elspeth Nicholson" userId="6b1a43ef-689f-4745-9338-4a1aac5085ff" providerId="ADAL" clId="{44D97949-53B3-4A5A-87BD-81B84A37AECF}" dt="2026-10-26T14:31:22.091" v="36" actId="26606"/>
          <ac:spMkLst>
            <pc:docMk/>
            <pc:sldMk cId="3783976323" sldId="273"/>
            <ac:spMk id="2" creationId="{FE0C9E04-AFC0-5EE9-94E0-73A76F7ABFB2}"/>
          </ac:spMkLst>
        </pc:spChg>
        <pc:spChg chg="del mod">
          <ac:chgData name="Elspeth Nicholson" userId="6b1a43ef-689f-4745-9338-4a1aac5085ff" providerId="ADAL" clId="{44D97949-53B3-4A5A-87BD-81B84A37AECF}" dt="2026-10-26T16:26:53.211" v="260" actId="478"/>
          <ac:spMkLst>
            <pc:docMk/>
            <pc:sldMk cId="3783976323" sldId="273"/>
            <ac:spMk id="3" creationId="{521604F9-F097-854B-2D31-435F18E623BC}"/>
          </ac:spMkLst>
        </pc:spChg>
        <pc:spChg chg="del mod">
          <ac:chgData name="Elspeth Nicholson" userId="6b1a43ef-689f-4745-9338-4a1aac5085ff" providerId="ADAL" clId="{44D97949-53B3-4A5A-87BD-81B84A37AECF}" dt="2026-10-26T14:35:23.491" v="56" actId="478"/>
          <ac:spMkLst>
            <pc:docMk/>
            <pc:sldMk cId="3783976323" sldId="273"/>
            <ac:spMk id="4" creationId="{D5EA9CDE-66A7-F1E1-A4F3-933343B85146}"/>
          </ac:spMkLst>
        </pc:spChg>
        <pc:spChg chg="add mod">
          <ac:chgData name="Elspeth Nicholson" userId="6b1a43ef-689f-4745-9338-4a1aac5085ff" providerId="ADAL" clId="{44D97949-53B3-4A5A-87BD-81B84A37AECF}" dt="2026-10-26T16:29:44.515" v="289" actId="1076"/>
          <ac:spMkLst>
            <pc:docMk/>
            <pc:sldMk cId="3783976323" sldId="273"/>
            <ac:spMk id="5" creationId="{FD2C8C16-9B93-D6DE-44E7-B67553EB96FA}"/>
          </ac:spMkLst>
        </pc:spChg>
      </pc:sldChg>
      <pc:sldChg chg="delSp modSp mod setBg modClrScheme chgLayout">
        <pc:chgData name="Elspeth Nicholson" userId="6b1a43ef-689f-4745-9338-4a1aac5085ff" providerId="ADAL" clId="{44D97949-53B3-4A5A-87BD-81B84A37AECF}" dt="2026-10-26T14:40:34.362" v="120" actId="478"/>
        <pc:sldMkLst>
          <pc:docMk/>
          <pc:sldMk cId="1800963887" sldId="274"/>
        </pc:sldMkLst>
        <pc:spChg chg="mod">
          <ac:chgData name="Elspeth Nicholson" userId="6b1a43ef-689f-4745-9338-4a1aac5085ff" providerId="ADAL" clId="{44D97949-53B3-4A5A-87BD-81B84A37AECF}" dt="2026-10-26T14:31:22.091" v="36" actId="26606"/>
          <ac:spMkLst>
            <pc:docMk/>
            <pc:sldMk cId="1800963887" sldId="274"/>
            <ac:spMk id="2" creationId="{5F911F17-79B7-FF42-B70A-9F98C74C701F}"/>
          </ac:spMkLst>
        </pc:spChg>
        <pc:spChg chg="mod">
          <ac:chgData name="Elspeth Nicholson" userId="6b1a43ef-689f-4745-9338-4a1aac5085ff" providerId="ADAL" clId="{44D97949-53B3-4A5A-87BD-81B84A37AECF}" dt="2026-10-26T14:37:55.092" v="83" actId="20577"/>
          <ac:spMkLst>
            <pc:docMk/>
            <pc:sldMk cId="1800963887" sldId="274"/>
            <ac:spMk id="3" creationId="{FD6404E4-FFAF-FBE8-0978-F49904996839}"/>
          </ac:spMkLst>
        </pc:spChg>
        <pc:spChg chg="mod">
          <ac:chgData name="Elspeth Nicholson" userId="6b1a43ef-689f-4745-9338-4a1aac5085ff" providerId="ADAL" clId="{44D97949-53B3-4A5A-87BD-81B84A37AECF}" dt="2026-10-26T14:37:57.977" v="85" actId="20577"/>
          <ac:spMkLst>
            <pc:docMk/>
            <pc:sldMk cId="1800963887" sldId="274"/>
            <ac:spMk id="4" creationId="{61A06E24-FB15-72D9-4EFA-4C52C2D7EB00}"/>
          </ac:spMkLst>
        </pc:spChg>
        <pc:spChg chg="del mod">
          <ac:chgData name="Elspeth Nicholson" userId="6b1a43ef-689f-4745-9338-4a1aac5085ff" providerId="ADAL" clId="{44D97949-53B3-4A5A-87BD-81B84A37AECF}" dt="2026-10-26T14:40:34.362" v="120" actId="478"/>
          <ac:spMkLst>
            <pc:docMk/>
            <pc:sldMk cId="1800963887" sldId="274"/>
            <ac:spMk id="5" creationId="{71346D1E-4C53-4B40-0846-560C9679DE83}"/>
          </ac:spMkLst>
        </pc:spChg>
      </pc:sldChg>
      <pc:sldChg chg="delSp modSp mod setBg modClrScheme chgLayout">
        <pc:chgData name="Elspeth Nicholson" userId="6b1a43ef-689f-4745-9338-4a1aac5085ff" providerId="ADAL" clId="{44D97949-53B3-4A5A-87BD-81B84A37AECF}" dt="2026-10-26T14:40:32.543" v="119" actId="478"/>
        <pc:sldMkLst>
          <pc:docMk/>
          <pc:sldMk cId="4291688778" sldId="275"/>
        </pc:sldMkLst>
        <pc:spChg chg="mod">
          <ac:chgData name="Elspeth Nicholson" userId="6b1a43ef-689f-4745-9338-4a1aac5085ff" providerId="ADAL" clId="{44D97949-53B3-4A5A-87BD-81B84A37AECF}" dt="2026-10-26T14:31:22.091" v="36" actId="26606"/>
          <ac:spMkLst>
            <pc:docMk/>
            <pc:sldMk cId="4291688778" sldId="275"/>
            <ac:spMk id="2" creationId="{264E4252-9687-5C48-80BC-E4882BFC235A}"/>
          </ac:spMkLst>
        </pc:spChg>
        <pc:spChg chg="mod">
          <ac:chgData name="Elspeth Nicholson" userId="6b1a43ef-689f-4745-9338-4a1aac5085ff" providerId="ADAL" clId="{44D97949-53B3-4A5A-87BD-81B84A37AECF}" dt="2026-10-26T14:38:08.014" v="87" actId="14100"/>
          <ac:spMkLst>
            <pc:docMk/>
            <pc:sldMk cId="4291688778" sldId="275"/>
            <ac:spMk id="3" creationId="{A7BE0343-9B11-F2FB-9E21-B84154921DE8}"/>
          </ac:spMkLst>
        </pc:spChg>
        <pc:spChg chg="del mod">
          <ac:chgData name="Elspeth Nicholson" userId="6b1a43ef-689f-4745-9338-4a1aac5085ff" providerId="ADAL" clId="{44D97949-53B3-4A5A-87BD-81B84A37AECF}" dt="2026-10-26T14:40:32.543" v="119" actId="478"/>
          <ac:spMkLst>
            <pc:docMk/>
            <pc:sldMk cId="4291688778" sldId="275"/>
            <ac:spMk id="4" creationId="{E13DE966-1CB4-BAEB-975A-34F127360AB9}"/>
          </ac:spMkLst>
        </pc:spChg>
      </pc:sldChg>
      <pc:sldChg chg="delSp modSp mod setBg modClrScheme chgLayout">
        <pc:chgData name="Elspeth Nicholson" userId="6b1a43ef-689f-4745-9338-4a1aac5085ff" providerId="ADAL" clId="{44D97949-53B3-4A5A-87BD-81B84A37AECF}" dt="2026-10-26T14:40:05.955" v="107" actId="478"/>
        <pc:sldMkLst>
          <pc:docMk/>
          <pc:sldMk cId="3956742699" sldId="276"/>
        </pc:sldMkLst>
        <pc:spChg chg="mod">
          <ac:chgData name="Elspeth Nicholson" userId="6b1a43ef-689f-4745-9338-4a1aac5085ff" providerId="ADAL" clId="{44D97949-53B3-4A5A-87BD-81B84A37AECF}" dt="2026-10-26T14:31:22.091" v="36" actId="26606"/>
          <ac:spMkLst>
            <pc:docMk/>
            <pc:sldMk cId="3956742699" sldId="276"/>
            <ac:spMk id="2" creationId="{D5C19C20-B1D6-8A3C-237A-ED41270CD8A0}"/>
          </ac:spMkLst>
        </pc:spChg>
        <pc:spChg chg="mod">
          <ac:chgData name="Elspeth Nicholson" userId="6b1a43ef-689f-4745-9338-4a1aac5085ff" providerId="ADAL" clId="{44D97949-53B3-4A5A-87BD-81B84A37AECF}" dt="2026-10-26T14:31:22.091" v="36" actId="26606"/>
          <ac:spMkLst>
            <pc:docMk/>
            <pc:sldMk cId="3956742699" sldId="276"/>
            <ac:spMk id="3" creationId="{B2B5DB30-2C63-47D5-FC3A-83202D0594FF}"/>
          </ac:spMkLst>
        </pc:spChg>
        <pc:spChg chg="del mod">
          <ac:chgData name="Elspeth Nicholson" userId="6b1a43ef-689f-4745-9338-4a1aac5085ff" providerId="ADAL" clId="{44D97949-53B3-4A5A-87BD-81B84A37AECF}" dt="2026-10-26T14:40:05.955" v="107" actId="478"/>
          <ac:spMkLst>
            <pc:docMk/>
            <pc:sldMk cId="3956742699" sldId="276"/>
            <ac:spMk id="5" creationId="{9CD99477-B752-306E-CDB1-81662AE078D7}"/>
          </ac:spMkLst>
        </pc:spChg>
        <pc:graphicFrameChg chg="mod modGraphic">
          <ac:chgData name="Elspeth Nicholson" userId="6b1a43ef-689f-4745-9338-4a1aac5085ff" providerId="ADAL" clId="{44D97949-53B3-4A5A-87BD-81B84A37AECF}" dt="2026-10-26T14:28:02.097" v="30" actId="26606"/>
          <ac:graphicFrameMkLst>
            <pc:docMk/>
            <pc:sldMk cId="3956742699" sldId="276"/>
            <ac:graphicFrameMk id="4" creationId="{C9B7940A-304C-252C-0FD9-B515F1CB9C4C}"/>
          </ac:graphicFrameMkLst>
        </pc:graphicFrameChg>
      </pc:sldChg>
      <pc:sldChg chg="delSp modSp mod setBg modClrScheme chgLayout">
        <pc:chgData name="Elspeth Nicholson" userId="6b1a43ef-689f-4745-9338-4a1aac5085ff" providerId="ADAL" clId="{44D97949-53B3-4A5A-87BD-81B84A37AECF}" dt="2026-10-26T16:26:35.794" v="257" actId="20577"/>
        <pc:sldMkLst>
          <pc:docMk/>
          <pc:sldMk cId="1136956052" sldId="277"/>
        </pc:sldMkLst>
        <pc:spChg chg="mod">
          <ac:chgData name="Elspeth Nicholson" userId="6b1a43ef-689f-4745-9338-4a1aac5085ff" providerId="ADAL" clId="{44D97949-53B3-4A5A-87BD-81B84A37AECF}" dt="2026-10-26T14:31:22.091" v="36" actId="26606"/>
          <ac:spMkLst>
            <pc:docMk/>
            <pc:sldMk cId="1136956052" sldId="277"/>
            <ac:spMk id="2" creationId="{496F6BF1-7EEB-237C-84FA-2B285A1E10C9}"/>
          </ac:spMkLst>
        </pc:spChg>
        <pc:spChg chg="mod">
          <ac:chgData name="Elspeth Nicholson" userId="6b1a43ef-689f-4745-9338-4a1aac5085ff" providerId="ADAL" clId="{44D97949-53B3-4A5A-87BD-81B84A37AECF}" dt="2026-10-26T16:26:35.794" v="257" actId="20577"/>
          <ac:spMkLst>
            <pc:docMk/>
            <pc:sldMk cId="1136956052" sldId="277"/>
            <ac:spMk id="3" creationId="{279FA820-5F2A-2A85-C3D5-AFB15EC4A76D}"/>
          </ac:spMkLst>
        </pc:spChg>
        <pc:spChg chg="del mod">
          <ac:chgData name="Elspeth Nicholson" userId="6b1a43ef-689f-4745-9338-4a1aac5085ff" providerId="ADAL" clId="{44D97949-53B3-4A5A-87BD-81B84A37AECF}" dt="2026-10-26T14:39:44.563" v="103" actId="478"/>
          <ac:spMkLst>
            <pc:docMk/>
            <pc:sldMk cId="1136956052" sldId="277"/>
            <ac:spMk id="4" creationId="{F768376C-33ED-ED2E-7DFF-6DA1405AC1A4}"/>
          </ac:spMkLst>
        </pc:spChg>
      </pc:sldChg>
      <pc:sldChg chg="delSp modSp mod setBg modClrScheme chgLayout">
        <pc:chgData name="Elspeth Nicholson" userId="6b1a43ef-689f-4745-9338-4a1aac5085ff" providerId="ADAL" clId="{44D97949-53B3-4A5A-87BD-81B84A37AECF}" dt="2026-10-26T14:39:56.722" v="106" actId="478"/>
        <pc:sldMkLst>
          <pc:docMk/>
          <pc:sldMk cId="2798194338" sldId="278"/>
        </pc:sldMkLst>
        <pc:spChg chg="mod">
          <ac:chgData name="Elspeth Nicholson" userId="6b1a43ef-689f-4745-9338-4a1aac5085ff" providerId="ADAL" clId="{44D97949-53B3-4A5A-87BD-81B84A37AECF}" dt="2026-10-26T14:31:22.091" v="36" actId="26606"/>
          <ac:spMkLst>
            <pc:docMk/>
            <pc:sldMk cId="2798194338" sldId="278"/>
            <ac:spMk id="2" creationId="{D28FA6D8-EBA1-8D95-6CC5-4784B1582937}"/>
          </ac:spMkLst>
        </pc:spChg>
        <pc:spChg chg="mod">
          <ac:chgData name="Elspeth Nicholson" userId="6b1a43ef-689f-4745-9338-4a1aac5085ff" providerId="ADAL" clId="{44D97949-53B3-4A5A-87BD-81B84A37AECF}" dt="2026-10-26T14:31:22.091" v="36" actId="26606"/>
          <ac:spMkLst>
            <pc:docMk/>
            <pc:sldMk cId="2798194338" sldId="278"/>
            <ac:spMk id="3" creationId="{F1C56429-1139-2D26-E00C-E3AEAE1559F2}"/>
          </ac:spMkLst>
        </pc:spChg>
        <pc:spChg chg="del mod">
          <ac:chgData name="Elspeth Nicholson" userId="6b1a43ef-689f-4745-9338-4a1aac5085ff" providerId="ADAL" clId="{44D97949-53B3-4A5A-87BD-81B84A37AECF}" dt="2026-10-26T14:39:56.722" v="106" actId="478"/>
          <ac:spMkLst>
            <pc:docMk/>
            <pc:sldMk cId="2798194338" sldId="278"/>
            <ac:spMk id="5" creationId="{92492F8B-44D7-32D2-855B-E67B6B4EAD2E}"/>
          </ac:spMkLst>
        </pc:spChg>
        <pc:graphicFrameChg chg="mod modGraphic">
          <ac:chgData name="Elspeth Nicholson" userId="6b1a43ef-689f-4745-9338-4a1aac5085ff" providerId="ADAL" clId="{44D97949-53B3-4A5A-87BD-81B84A37AECF}" dt="2026-10-26T14:28:02.097" v="30" actId="26606"/>
          <ac:graphicFrameMkLst>
            <pc:docMk/>
            <pc:sldMk cId="2798194338" sldId="278"/>
            <ac:graphicFrameMk id="4" creationId="{D78B949B-1921-F6C9-301D-1EE9E960CDB5}"/>
          </ac:graphicFrameMkLst>
        </pc:graphicFrameChg>
      </pc:sldChg>
      <pc:sldChg chg="delSp modSp mod setBg modClrScheme chgLayout">
        <pc:chgData name="Elspeth Nicholson" userId="6b1a43ef-689f-4745-9338-4a1aac5085ff" providerId="ADAL" clId="{44D97949-53B3-4A5A-87BD-81B84A37AECF}" dt="2026-10-26T14:39:53.769" v="104" actId="478"/>
        <pc:sldMkLst>
          <pc:docMk/>
          <pc:sldMk cId="696338463" sldId="279"/>
        </pc:sldMkLst>
        <pc:spChg chg="mod">
          <ac:chgData name="Elspeth Nicholson" userId="6b1a43ef-689f-4745-9338-4a1aac5085ff" providerId="ADAL" clId="{44D97949-53B3-4A5A-87BD-81B84A37AECF}" dt="2026-10-26T14:31:22.091" v="36" actId="26606"/>
          <ac:spMkLst>
            <pc:docMk/>
            <pc:sldMk cId="696338463" sldId="279"/>
            <ac:spMk id="2" creationId="{525EFE3C-56FD-24AC-5FC2-6C62341DFF7E}"/>
          </ac:spMkLst>
        </pc:spChg>
        <pc:spChg chg="mod">
          <ac:chgData name="Elspeth Nicholson" userId="6b1a43ef-689f-4745-9338-4a1aac5085ff" providerId="ADAL" clId="{44D97949-53B3-4A5A-87BD-81B84A37AECF}" dt="2026-10-26T14:31:22.091" v="36" actId="26606"/>
          <ac:spMkLst>
            <pc:docMk/>
            <pc:sldMk cId="696338463" sldId="279"/>
            <ac:spMk id="3" creationId="{E8AF55A2-FC6C-3E57-143F-90317510E8FE}"/>
          </ac:spMkLst>
        </pc:spChg>
        <pc:spChg chg="del mod">
          <ac:chgData name="Elspeth Nicholson" userId="6b1a43ef-689f-4745-9338-4a1aac5085ff" providerId="ADAL" clId="{44D97949-53B3-4A5A-87BD-81B84A37AECF}" dt="2026-10-26T14:39:53.769" v="104" actId="478"/>
          <ac:spMkLst>
            <pc:docMk/>
            <pc:sldMk cId="696338463" sldId="279"/>
            <ac:spMk id="4" creationId="{2FAA4E60-77A0-0D97-77C3-D1D855FC5E27}"/>
          </ac:spMkLst>
        </pc:spChg>
        <pc:graphicFrameChg chg="mod modGraphic">
          <ac:chgData name="Elspeth Nicholson" userId="6b1a43ef-689f-4745-9338-4a1aac5085ff" providerId="ADAL" clId="{44D97949-53B3-4A5A-87BD-81B84A37AECF}" dt="2026-10-26T14:28:02.097" v="30" actId="26606"/>
          <ac:graphicFrameMkLst>
            <pc:docMk/>
            <pc:sldMk cId="696338463" sldId="279"/>
            <ac:graphicFrameMk id="5" creationId="{2017EC88-9516-A8FF-098A-1B9094036590}"/>
          </ac:graphicFrameMkLst>
        </pc:graphicFrameChg>
      </pc:sldChg>
      <pc:sldChg chg="delSp modSp mod setBg modClrScheme chgLayout">
        <pc:chgData name="Elspeth Nicholson" userId="6b1a43ef-689f-4745-9338-4a1aac5085ff" providerId="ADAL" clId="{44D97949-53B3-4A5A-87BD-81B84A37AECF}" dt="2026-10-26T14:39:36.032" v="100" actId="478"/>
        <pc:sldMkLst>
          <pc:docMk/>
          <pc:sldMk cId="200475233" sldId="280"/>
        </pc:sldMkLst>
        <pc:spChg chg="mod">
          <ac:chgData name="Elspeth Nicholson" userId="6b1a43ef-689f-4745-9338-4a1aac5085ff" providerId="ADAL" clId="{44D97949-53B3-4A5A-87BD-81B84A37AECF}" dt="2026-10-26T14:31:22.091" v="36" actId="26606"/>
          <ac:spMkLst>
            <pc:docMk/>
            <pc:sldMk cId="200475233" sldId="280"/>
            <ac:spMk id="2" creationId="{BB95F917-BEA4-8677-F8DA-53F05F6A22E9}"/>
          </ac:spMkLst>
        </pc:spChg>
        <pc:spChg chg="mod">
          <ac:chgData name="Elspeth Nicholson" userId="6b1a43ef-689f-4745-9338-4a1aac5085ff" providerId="ADAL" clId="{44D97949-53B3-4A5A-87BD-81B84A37AECF}" dt="2026-10-26T14:31:22.091" v="36" actId="26606"/>
          <ac:spMkLst>
            <pc:docMk/>
            <pc:sldMk cId="200475233" sldId="280"/>
            <ac:spMk id="3" creationId="{FB63F12E-7CB5-701E-5742-8FF51242048B}"/>
          </ac:spMkLst>
        </pc:spChg>
        <pc:spChg chg="del mod">
          <ac:chgData name="Elspeth Nicholson" userId="6b1a43ef-689f-4745-9338-4a1aac5085ff" providerId="ADAL" clId="{44D97949-53B3-4A5A-87BD-81B84A37AECF}" dt="2026-10-26T14:39:36.032" v="100" actId="478"/>
          <ac:spMkLst>
            <pc:docMk/>
            <pc:sldMk cId="200475233" sldId="280"/>
            <ac:spMk id="4" creationId="{C2DE88B4-0D62-4003-691B-478981343E60}"/>
          </ac:spMkLst>
        </pc:spChg>
        <pc:graphicFrameChg chg="mod modGraphic">
          <ac:chgData name="Elspeth Nicholson" userId="6b1a43ef-689f-4745-9338-4a1aac5085ff" providerId="ADAL" clId="{44D97949-53B3-4A5A-87BD-81B84A37AECF}" dt="2026-10-26T14:28:02.097" v="30" actId="26606"/>
          <ac:graphicFrameMkLst>
            <pc:docMk/>
            <pc:sldMk cId="200475233" sldId="280"/>
            <ac:graphicFrameMk id="5" creationId="{3D51E282-7F17-44C3-082E-070C062304BD}"/>
          </ac:graphicFrameMkLst>
        </pc:graphicFrameChg>
      </pc:sldChg>
      <pc:sldChg chg="delSp modSp mod setBg modClrScheme chgLayout">
        <pc:chgData name="Elspeth Nicholson" userId="6b1a43ef-689f-4745-9338-4a1aac5085ff" providerId="ADAL" clId="{44D97949-53B3-4A5A-87BD-81B84A37AECF}" dt="2026-10-26T14:39:38.677" v="101" actId="478"/>
        <pc:sldMkLst>
          <pc:docMk/>
          <pc:sldMk cId="204838136" sldId="281"/>
        </pc:sldMkLst>
        <pc:spChg chg="mod">
          <ac:chgData name="Elspeth Nicholson" userId="6b1a43ef-689f-4745-9338-4a1aac5085ff" providerId="ADAL" clId="{44D97949-53B3-4A5A-87BD-81B84A37AECF}" dt="2026-10-26T14:31:22.091" v="36" actId="26606"/>
          <ac:spMkLst>
            <pc:docMk/>
            <pc:sldMk cId="204838136" sldId="281"/>
            <ac:spMk id="2" creationId="{6648C3E0-4EDE-924A-6B1C-263ACDAD1421}"/>
          </ac:spMkLst>
        </pc:spChg>
        <pc:spChg chg="mod">
          <ac:chgData name="Elspeth Nicholson" userId="6b1a43ef-689f-4745-9338-4a1aac5085ff" providerId="ADAL" clId="{44D97949-53B3-4A5A-87BD-81B84A37AECF}" dt="2026-10-26T14:31:22.091" v="36" actId="26606"/>
          <ac:spMkLst>
            <pc:docMk/>
            <pc:sldMk cId="204838136" sldId="281"/>
            <ac:spMk id="3" creationId="{82BA948B-4D17-A974-B3B7-6F98B3D88E3E}"/>
          </ac:spMkLst>
        </pc:spChg>
        <pc:spChg chg="del mod">
          <ac:chgData name="Elspeth Nicholson" userId="6b1a43ef-689f-4745-9338-4a1aac5085ff" providerId="ADAL" clId="{44D97949-53B3-4A5A-87BD-81B84A37AECF}" dt="2026-10-26T14:39:38.677" v="101" actId="478"/>
          <ac:spMkLst>
            <pc:docMk/>
            <pc:sldMk cId="204838136" sldId="281"/>
            <ac:spMk id="4" creationId="{80268EBA-100D-6ECB-7A88-EE22C28FC1CA}"/>
          </ac:spMkLst>
        </pc:spChg>
        <pc:graphicFrameChg chg="mod modGraphic">
          <ac:chgData name="Elspeth Nicholson" userId="6b1a43ef-689f-4745-9338-4a1aac5085ff" providerId="ADAL" clId="{44D97949-53B3-4A5A-87BD-81B84A37AECF}" dt="2026-10-26T14:28:02.097" v="30" actId="26606"/>
          <ac:graphicFrameMkLst>
            <pc:docMk/>
            <pc:sldMk cId="204838136" sldId="281"/>
            <ac:graphicFrameMk id="5" creationId="{075E4523-9BE0-BC6A-46E6-0ED6BE9663FF}"/>
          </ac:graphicFrameMkLst>
        </pc:graphicFrameChg>
      </pc:sldChg>
      <pc:sldChg chg="delSp modSp mod setBg modClrScheme chgLayout">
        <pc:chgData name="Elspeth Nicholson" userId="6b1a43ef-689f-4745-9338-4a1aac5085ff" providerId="ADAL" clId="{44D97949-53B3-4A5A-87BD-81B84A37AECF}" dt="2026-10-26T14:39:41.114" v="102" actId="478"/>
        <pc:sldMkLst>
          <pc:docMk/>
          <pc:sldMk cId="4090069962" sldId="282"/>
        </pc:sldMkLst>
        <pc:spChg chg="mod">
          <ac:chgData name="Elspeth Nicholson" userId="6b1a43ef-689f-4745-9338-4a1aac5085ff" providerId="ADAL" clId="{44D97949-53B3-4A5A-87BD-81B84A37AECF}" dt="2026-10-26T14:31:22.091" v="36" actId="26606"/>
          <ac:spMkLst>
            <pc:docMk/>
            <pc:sldMk cId="4090069962" sldId="282"/>
            <ac:spMk id="2" creationId="{7CC66F03-A0E5-155B-CE91-A1333E8B72F6}"/>
          </ac:spMkLst>
        </pc:spChg>
        <pc:spChg chg="mod">
          <ac:chgData name="Elspeth Nicholson" userId="6b1a43ef-689f-4745-9338-4a1aac5085ff" providerId="ADAL" clId="{44D97949-53B3-4A5A-87BD-81B84A37AECF}" dt="2026-10-26T14:31:22.091" v="36" actId="26606"/>
          <ac:spMkLst>
            <pc:docMk/>
            <pc:sldMk cId="4090069962" sldId="282"/>
            <ac:spMk id="3" creationId="{8630DAEC-E92A-1E01-518C-9D4E7C42662B}"/>
          </ac:spMkLst>
        </pc:spChg>
        <pc:spChg chg="del mod">
          <ac:chgData name="Elspeth Nicholson" userId="6b1a43ef-689f-4745-9338-4a1aac5085ff" providerId="ADAL" clId="{44D97949-53B3-4A5A-87BD-81B84A37AECF}" dt="2026-10-26T14:39:41.114" v="102" actId="478"/>
          <ac:spMkLst>
            <pc:docMk/>
            <pc:sldMk cId="4090069962" sldId="282"/>
            <ac:spMk id="4" creationId="{2292A819-8B9F-7575-B355-7BF778A1AD07}"/>
          </ac:spMkLst>
        </pc:spChg>
        <pc:graphicFrameChg chg="mod modGraphic">
          <ac:chgData name="Elspeth Nicholson" userId="6b1a43ef-689f-4745-9338-4a1aac5085ff" providerId="ADAL" clId="{44D97949-53B3-4A5A-87BD-81B84A37AECF}" dt="2026-10-26T14:28:02.097" v="30" actId="26606"/>
          <ac:graphicFrameMkLst>
            <pc:docMk/>
            <pc:sldMk cId="4090069962" sldId="282"/>
            <ac:graphicFrameMk id="5" creationId="{AFC8F5E2-A586-0C51-B19B-CBF4AD7AFDA1}"/>
          </ac:graphicFrameMkLst>
        </pc:graphicFrameChg>
      </pc:sldChg>
      <pc:sldChg chg="delSp modSp mod modClrScheme chgLayout">
        <pc:chgData name="Elspeth Nicholson" userId="6b1a43ef-689f-4745-9338-4a1aac5085ff" providerId="ADAL" clId="{44D97949-53B3-4A5A-87BD-81B84A37AECF}" dt="2026-10-26T14:34:49.780" v="49" actId="478"/>
        <pc:sldMkLst>
          <pc:docMk/>
          <pc:sldMk cId="3403026786" sldId="285"/>
        </pc:sldMkLst>
        <pc:spChg chg="mod">
          <ac:chgData name="Elspeth Nicholson" userId="6b1a43ef-689f-4745-9338-4a1aac5085ff" providerId="ADAL" clId="{44D97949-53B3-4A5A-87BD-81B84A37AECF}" dt="2026-10-26T14:31:22.091" v="36" actId="26606"/>
          <ac:spMkLst>
            <pc:docMk/>
            <pc:sldMk cId="3403026786" sldId="285"/>
            <ac:spMk id="2" creationId="{0A76E4DD-F511-E95F-296F-81339C37BBFF}"/>
          </ac:spMkLst>
        </pc:spChg>
        <pc:spChg chg="del mod">
          <ac:chgData name="Elspeth Nicholson" userId="6b1a43ef-689f-4745-9338-4a1aac5085ff" providerId="ADAL" clId="{44D97949-53B3-4A5A-87BD-81B84A37AECF}" dt="2026-10-26T14:34:49.780" v="49" actId="478"/>
          <ac:spMkLst>
            <pc:docMk/>
            <pc:sldMk cId="3403026786" sldId="285"/>
            <ac:spMk id="4" creationId="{160E14A4-57F6-A231-6555-C375792B5E21}"/>
          </ac:spMkLst>
        </pc:spChg>
        <pc:graphicFrameChg chg="mod modGraphic">
          <ac:chgData name="Elspeth Nicholson" userId="6b1a43ef-689f-4745-9338-4a1aac5085ff" providerId="ADAL" clId="{44D97949-53B3-4A5A-87BD-81B84A37AECF}" dt="2026-10-26T14:31:57.570" v="37" actId="26606"/>
          <ac:graphicFrameMkLst>
            <pc:docMk/>
            <pc:sldMk cId="3403026786" sldId="285"/>
            <ac:graphicFrameMk id="7" creationId="{5628066C-1C0F-C77A-BD70-10F54780490B}"/>
          </ac:graphicFrameMkLst>
        </pc:graphicFrameChg>
      </pc:sldChg>
      <pc:sldMasterChg chg="del delSldLayout">
        <pc:chgData name="Elspeth Nicholson" userId="6b1a43ef-689f-4745-9338-4a1aac5085ff" providerId="ADAL" clId="{44D97949-53B3-4A5A-87BD-81B84A37AECF}" dt="2026-10-26T14:26:49.278" v="0" actId="26606"/>
        <pc:sldMasterMkLst>
          <pc:docMk/>
          <pc:sldMasterMk cId="4112271860" sldId="2147483648"/>
        </pc:sldMasterMkLst>
        <pc:sldLayoutChg chg="del">
          <pc:chgData name="Elspeth Nicholson" userId="6b1a43ef-689f-4745-9338-4a1aac5085ff" providerId="ADAL" clId="{44D97949-53B3-4A5A-87BD-81B84A37AECF}" dt="2026-10-26T14:26:49.278" v="0" actId="26606"/>
          <pc:sldLayoutMkLst>
            <pc:docMk/>
            <pc:sldMasterMk cId="4112271860" sldId="2147483648"/>
            <pc:sldLayoutMk cId="547633984" sldId="2147483649"/>
          </pc:sldLayoutMkLst>
        </pc:sldLayoutChg>
        <pc:sldLayoutChg chg="del">
          <pc:chgData name="Elspeth Nicholson" userId="6b1a43ef-689f-4745-9338-4a1aac5085ff" providerId="ADAL" clId="{44D97949-53B3-4A5A-87BD-81B84A37AECF}" dt="2026-10-26T14:26:49.278" v="0" actId="26606"/>
          <pc:sldLayoutMkLst>
            <pc:docMk/>
            <pc:sldMasterMk cId="4112271860" sldId="2147483648"/>
            <pc:sldLayoutMk cId="705792401" sldId="2147483650"/>
          </pc:sldLayoutMkLst>
        </pc:sldLayoutChg>
        <pc:sldLayoutChg chg="del">
          <pc:chgData name="Elspeth Nicholson" userId="6b1a43ef-689f-4745-9338-4a1aac5085ff" providerId="ADAL" clId="{44D97949-53B3-4A5A-87BD-81B84A37AECF}" dt="2026-10-26T14:26:49.278" v="0" actId="26606"/>
          <pc:sldLayoutMkLst>
            <pc:docMk/>
            <pc:sldMasterMk cId="4112271860" sldId="2147483648"/>
            <pc:sldLayoutMk cId="1428411955" sldId="2147483651"/>
          </pc:sldLayoutMkLst>
        </pc:sldLayoutChg>
        <pc:sldLayoutChg chg="del">
          <pc:chgData name="Elspeth Nicholson" userId="6b1a43ef-689f-4745-9338-4a1aac5085ff" providerId="ADAL" clId="{44D97949-53B3-4A5A-87BD-81B84A37AECF}" dt="2026-10-26T14:26:49.278" v="0" actId="26606"/>
          <pc:sldLayoutMkLst>
            <pc:docMk/>
            <pc:sldMasterMk cId="4112271860" sldId="2147483648"/>
            <pc:sldLayoutMk cId="715044850" sldId="2147483652"/>
          </pc:sldLayoutMkLst>
        </pc:sldLayoutChg>
        <pc:sldLayoutChg chg="del">
          <pc:chgData name="Elspeth Nicholson" userId="6b1a43ef-689f-4745-9338-4a1aac5085ff" providerId="ADAL" clId="{44D97949-53B3-4A5A-87BD-81B84A37AECF}" dt="2026-10-26T14:26:49.278" v="0" actId="26606"/>
          <pc:sldLayoutMkLst>
            <pc:docMk/>
            <pc:sldMasterMk cId="4112271860" sldId="2147483648"/>
            <pc:sldLayoutMk cId="857644003" sldId="2147483653"/>
          </pc:sldLayoutMkLst>
        </pc:sldLayoutChg>
        <pc:sldLayoutChg chg="del">
          <pc:chgData name="Elspeth Nicholson" userId="6b1a43ef-689f-4745-9338-4a1aac5085ff" providerId="ADAL" clId="{44D97949-53B3-4A5A-87BD-81B84A37AECF}" dt="2026-10-26T14:26:49.278" v="0" actId="26606"/>
          <pc:sldLayoutMkLst>
            <pc:docMk/>
            <pc:sldMasterMk cId="4112271860" sldId="2147483648"/>
            <pc:sldLayoutMk cId="4104553334" sldId="2147483654"/>
          </pc:sldLayoutMkLst>
        </pc:sldLayoutChg>
        <pc:sldLayoutChg chg="del">
          <pc:chgData name="Elspeth Nicholson" userId="6b1a43ef-689f-4745-9338-4a1aac5085ff" providerId="ADAL" clId="{44D97949-53B3-4A5A-87BD-81B84A37AECF}" dt="2026-10-26T14:26:49.278" v="0" actId="26606"/>
          <pc:sldLayoutMkLst>
            <pc:docMk/>
            <pc:sldMasterMk cId="4112271860" sldId="2147483648"/>
            <pc:sldLayoutMk cId="4038307639" sldId="2147483655"/>
          </pc:sldLayoutMkLst>
        </pc:sldLayoutChg>
        <pc:sldLayoutChg chg="del">
          <pc:chgData name="Elspeth Nicholson" userId="6b1a43ef-689f-4745-9338-4a1aac5085ff" providerId="ADAL" clId="{44D97949-53B3-4A5A-87BD-81B84A37AECF}" dt="2026-10-26T14:26:49.278" v="0" actId="26606"/>
          <pc:sldLayoutMkLst>
            <pc:docMk/>
            <pc:sldMasterMk cId="4112271860" sldId="2147483648"/>
            <pc:sldLayoutMk cId="1648466648" sldId="2147483656"/>
          </pc:sldLayoutMkLst>
        </pc:sldLayoutChg>
        <pc:sldLayoutChg chg="del">
          <pc:chgData name="Elspeth Nicholson" userId="6b1a43ef-689f-4745-9338-4a1aac5085ff" providerId="ADAL" clId="{44D97949-53B3-4A5A-87BD-81B84A37AECF}" dt="2026-10-26T14:26:49.278" v="0" actId="26606"/>
          <pc:sldLayoutMkLst>
            <pc:docMk/>
            <pc:sldMasterMk cId="4112271860" sldId="2147483648"/>
            <pc:sldLayoutMk cId="3207362041" sldId="2147483657"/>
          </pc:sldLayoutMkLst>
        </pc:sldLayoutChg>
        <pc:sldLayoutChg chg="del">
          <pc:chgData name="Elspeth Nicholson" userId="6b1a43ef-689f-4745-9338-4a1aac5085ff" providerId="ADAL" clId="{44D97949-53B3-4A5A-87BD-81B84A37AECF}" dt="2026-10-26T14:26:49.278" v="0" actId="26606"/>
          <pc:sldLayoutMkLst>
            <pc:docMk/>
            <pc:sldMasterMk cId="4112271860" sldId="2147483648"/>
            <pc:sldLayoutMk cId="535256581" sldId="2147483658"/>
          </pc:sldLayoutMkLst>
        </pc:sldLayoutChg>
        <pc:sldLayoutChg chg="del">
          <pc:chgData name="Elspeth Nicholson" userId="6b1a43ef-689f-4745-9338-4a1aac5085ff" providerId="ADAL" clId="{44D97949-53B3-4A5A-87BD-81B84A37AECF}" dt="2026-10-26T14:26:49.278" v="0" actId="26606"/>
          <pc:sldLayoutMkLst>
            <pc:docMk/>
            <pc:sldMasterMk cId="4112271860" sldId="2147483648"/>
            <pc:sldLayoutMk cId="2353876950" sldId="2147483659"/>
          </pc:sldLayoutMkLst>
        </pc:sldLayoutChg>
      </pc:sldMasterChg>
      <pc:sldMasterChg chg="add addSldLayout delSldLayout modSldLayout">
        <pc:chgData name="Elspeth Nicholson" userId="6b1a43ef-689f-4745-9338-4a1aac5085ff" providerId="ADAL" clId="{44D97949-53B3-4A5A-87BD-81B84A37AECF}" dt="2026-10-26T14:31:22.091" v="36" actId="26606"/>
        <pc:sldMasterMkLst>
          <pc:docMk/>
          <pc:sldMasterMk cId="2407182009" sldId="2147483694"/>
        </pc:sldMasterMkLst>
        <pc:sldLayoutChg chg="add">
          <pc:chgData name="Elspeth Nicholson" userId="6b1a43ef-689f-4745-9338-4a1aac5085ff" providerId="ADAL" clId="{44D97949-53B3-4A5A-87BD-81B84A37AECF}" dt="2026-10-26T14:26:49.278" v="0" actId="26606"/>
          <pc:sldLayoutMkLst>
            <pc:docMk/>
            <pc:sldMasterMk cId="2407182009" sldId="2147483694"/>
            <pc:sldLayoutMk cId="21600640" sldId="2147483660"/>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2558618607" sldId="2147483661"/>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3320259401" sldId="2147483662"/>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1274384778" sldId="2147483663"/>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4105714659" sldId="2147483664"/>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3816876116" sldId="2147483665"/>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3047734167" sldId="2147483666"/>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1773655436" sldId="2147483667"/>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2700275091" sldId="2147483668"/>
          </pc:sldLayoutMkLst>
        </pc:sldLayoutChg>
        <pc:sldLayoutChg chg="add">
          <pc:chgData name="Elspeth Nicholson" userId="6b1a43ef-689f-4745-9338-4a1aac5085ff" providerId="ADAL" clId="{44D97949-53B3-4A5A-87BD-81B84A37AECF}" dt="2026-10-26T14:31:22.091" v="36" actId="26606"/>
          <pc:sldLayoutMkLst>
            <pc:docMk/>
            <pc:sldMasterMk cId="2407182009" sldId="2147483694"/>
            <pc:sldLayoutMk cId="2718333974" sldId="2147483669"/>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3915433598" sldId="2147483670"/>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2673292401" sldId="2147483671"/>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1772571017" sldId="2147483672"/>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297846423" sldId="2147483673"/>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1886293546" sldId="2147483674"/>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1188830339" sldId="2147483675"/>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3215622619" sldId="2147483676"/>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5574207" sldId="2147483677"/>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2815572630" sldId="2147483678"/>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2802956115" sldId="2147483679"/>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2923212523" sldId="2147483680"/>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3582086501" sldId="2147483681"/>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1174271715" sldId="2147483682"/>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3715873326" sldId="2147483683"/>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1946168901" sldId="2147483684"/>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1165332324" sldId="2147483685"/>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3184392209" sldId="2147483686"/>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732294630" sldId="2147483687"/>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1852550755" sldId="2147483688"/>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1675925554" sldId="2147483689"/>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199652111" sldId="2147483690"/>
          </pc:sldLayoutMkLst>
        </pc:sldLayoutChg>
        <pc:sldLayoutChg chg="add">
          <pc:chgData name="Elspeth Nicholson" userId="6b1a43ef-689f-4745-9338-4a1aac5085ff" providerId="ADAL" clId="{44D97949-53B3-4A5A-87BD-81B84A37AECF}" dt="2026-10-26T14:26:49.278" v="0" actId="26606"/>
          <pc:sldLayoutMkLst>
            <pc:docMk/>
            <pc:sldMasterMk cId="2407182009" sldId="2147483694"/>
            <pc:sldLayoutMk cId="1426956863" sldId="2147483691"/>
          </pc:sldLayoutMkLst>
        </pc:sldLayoutChg>
        <pc:sldLayoutChg chg="add">
          <pc:chgData name="Elspeth Nicholson" userId="6b1a43ef-689f-4745-9338-4a1aac5085ff" providerId="ADAL" clId="{44D97949-53B3-4A5A-87BD-81B84A37AECF}" dt="2026-10-26T14:31:22.091" v="36" actId="26606"/>
          <pc:sldLayoutMkLst>
            <pc:docMk/>
            <pc:sldMasterMk cId="2407182009" sldId="2147483694"/>
            <pc:sldLayoutMk cId="2718333974" sldId="2147483692"/>
          </pc:sldLayoutMkLst>
        </pc:sldLayoutChg>
        <pc:sldLayoutChg chg="add">
          <pc:chgData name="Elspeth Nicholson" userId="6b1a43ef-689f-4745-9338-4a1aac5085ff" providerId="ADAL" clId="{44D97949-53B3-4A5A-87BD-81B84A37AECF}" dt="2026-10-26T14:31:22.091" v="36" actId="26606"/>
          <pc:sldLayoutMkLst>
            <pc:docMk/>
            <pc:sldMasterMk cId="2407182009" sldId="2147483694"/>
            <pc:sldLayoutMk cId="2718333974" sldId="2147483693"/>
          </pc:sldLayoutMkLst>
        </pc:sldLayoutChg>
        <pc:sldLayoutChg chg="add del replId">
          <pc:chgData name="Elspeth Nicholson" userId="6b1a43ef-689f-4745-9338-4a1aac5085ff" providerId="ADAL" clId="{44D97949-53B3-4A5A-87BD-81B84A37AECF}" dt="2026-10-26T14:31:22.091" v="36" actId="26606"/>
          <pc:sldLayoutMkLst>
            <pc:docMk/>
            <pc:sldMasterMk cId="2407182009" sldId="2147483694"/>
            <pc:sldLayoutMk cId="2718333974" sldId="2147483695"/>
          </pc:sldLayoutMkLst>
        </pc:sldLayoutChg>
        <pc:sldLayoutChg chg="add del replId">
          <pc:chgData name="Elspeth Nicholson" userId="6b1a43ef-689f-4745-9338-4a1aac5085ff" providerId="ADAL" clId="{44D97949-53B3-4A5A-87BD-81B84A37AECF}" dt="2026-10-26T14:31:22.091" v="36" actId="26606"/>
          <pc:sldLayoutMkLst>
            <pc:docMk/>
            <pc:sldMasterMk cId="2407182009" sldId="2147483694"/>
            <pc:sldLayoutMk cId="2718333974" sldId="2147483696"/>
          </pc:sldLayoutMkLst>
        </pc:sldLayoutChg>
        <pc:sldLayoutChg chg="add del replId">
          <pc:chgData name="Elspeth Nicholson" userId="6b1a43ef-689f-4745-9338-4a1aac5085ff" providerId="ADAL" clId="{44D97949-53B3-4A5A-87BD-81B84A37AECF}" dt="2026-10-26T14:31:22.091" v="36" actId="26606"/>
          <pc:sldLayoutMkLst>
            <pc:docMk/>
            <pc:sldMasterMk cId="2407182009" sldId="2147483694"/>
            <pc:sldLayoutMk cId="2718333974" sldId="2147483697"/>
          </pc:sldLayoutMkLst>
        </pc:sldLayoutChg>
      </pc:sldMasterChg>
    </pc:docChg>
  </pc:docChgLst>
  <pc:docChgLst>
    <pc:chgData name="Elspeth Nicholson" userId="S::enicholson@sfc.ac.uk::6b1a43ef-689f-4745-9338-4a1aac5085ff" providerId="AD" clId="Web-{00000000-0000-0000-0000-000000000000}"/>
    <pc:docChg chg="mod">
      <pc:chgData name="Elspeth Nicholson" userId="S::enicholson@sfc.ac.uk::6b1a43ef-689f-4745-9338-4a1aac5085ff" providerId="AD" clId="Web-{00000000-0000-0000-0000-000000000000}" dt="2026-10-26T14:16:01.658"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D83090-B7C8-4516-9099-57B805210A99}" type="datetimeFigureOut">
              <a:rPr lang="en-GB" smtClean="0"/>
              <a:t>26/10/2026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6D068-0F7E-4B7C-AAB4-7759B02E63A9}" type="slidenum">
              <a:rPr lang="en-GB" smtClean="0"/>
              <a:t>‹#›</a:t>
            </a:fld>
            <a:endParaRPr lang="en-GB"/>
          </a:p>
        </p:txBody>
      </p:sp>
    </p:spTree>
    <p:extLst>
      <p:ext uri="{BB962C8B-B14F-4D97-AF65-F5344CB8AC3E}">
        <p14:creationId xmlns:p14="http://schemas.microsoft.com/office/powerpoint/2010/main" val="3632005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8" name="Picture Placeholder 2"/>
          <p:cNvSpPr>
            <a:spLocks noGrp="1"/>
          </p:cNvSpPr>
          <p:nvPr>
            <p:ph type="pic" idx="10" hasCustomPrompt="1"/>
          </p:nvPr>
        </p:nvSpPr>
        <p:spPr>
          <a:xfrm>
            <a:off x="0" y="0"/>
            <a:ext cx="12192000" cy="4423144"/>
          </a:xfrm>
          <a:prstGeom prst="rect">
            <a:avLst/>
          </a:prstGeom>
          <a:solidFill>
            <a:schemeClr val="bg1"/>
          </a:solidFill>
        </p:spPr>
        <p:txBody>
          <a:bodyPr anchor="ctr">
            <a:normAutofit/>
          </a:bodyPr>
          <a:lstStyle>
            <a:lvl1pPr marL="0" indent="0" algn="ctr">
              <a:buNone/>
              <a:defRPr sz="2400" b="0" baseline="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Click icon to add cover image. </a:t>
            </a:r>
          </a:p>
          <a:p>
            <a:r>
              <a:rPr lang="en-US"/>
              <a:t>You can find different images in the </a:t>
            </a:r>
            <a:r>
              <a:rPr lang="en-US" err="1"/>
              <a:t>Xdrive</a:t>
            </a:r>
            <a:r>
              <a:rPr lang="en-US"/>
              <a:t>:</a:t>
            </a:r>
          </a:p>
          <a:p>
            <a:r>
              <a:rPr lang="en-US" err="1"/>
              <a:t>Xdrive</a:t>
            </a:r>
            <a:r>
              <a:rPr lang="en-US"/>
              <a:t> &gt; Meeting Share &gt; Im</a:t>
            </a:r>
            <a:r>
              <a:rPr lang="en-GB"/>
              <a:t>age Bank &gt; Slideshow Covers</a:t>
            </a:r>
          </a:p>
        </p:txBody>
      </p:sp>
      <p:sp>
        <p:nvSpPr>
          <p:cNvPr id="7" name="Rectangle 6">
            <a:extLst>
              <a:ext uri="{C183D7F6-B498-43B3-948B-1728B52AA6E4}">
                <adec:decorative xmlns:adec="http://schemas.microsoft.com/office/drawing/2017/decorative" val="1"/>
              </a:ext>
            </a:extLst>
          </p:cNvPr>
          <p:cNvSpPr/>
          <p:nvPr/>
        </p:nvSpPr>
        <p:spPr>
          <a:xfrm>
            <a:off x="0" y="4479852"/>
            <a:ext cx="12192000" cy="2378149"/>
          </a:xfrm>
          <a:prstGeom prst="rect">
            <a:avLst/>
          </a:prstGeom>
          <a:gradFill>
            <a:gsLst>
              <a:gs pos="0">
                <a:srgbClr val="873299"/>
              </a:gs>
              <a:gs pos="69000">
                <a:srgbClr val="00A0AE"/>
              </a:gs>
            </a:gsLst>
            <a:lin ang="8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10" name="Picture 2" descr="SFC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97715" y="5670699"/>
            <a:ext cx="3105025" cy="931391"/>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ctrTitle" hasCustomPrompt="1"/>
          </p:nvPr>
        </p:nvSpPr>
        <p:spPr>
          <a:xfrm>
            <a:off x="0" y="4550740"/>
            <a:ext cx="12192000" cy="831449"/>
          </a:xfrm>
          <a:prstGeom prst="rect">
            <a:avLst/>
          </a:prstGeom>
          <a:noFill/>
        </p:spPr>
        <p:txBody>
          <a:bodyPr lIns="480000" tIns="0" rIns="480000" bIns="0" anchor="ctr"/>
          <a:lstStyle>
            <a:lvl1pPr algn="ctr">
              <a:defRPr sz="3200" b="0" spc="4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4253024" y="5598037"/>
            <a:ext cx="7456968" cy="923259"/>
          </a:xfrm>
          <a:prstGeom prst="rect">
            <a:avLst/>
          </a:prstGeom>
          <a:noFill/>
        </p:spPr>
        <p:txBody>
          <a:bodyPr lIns="0" tIns="0" rIns="0" bIns="0" anchor="b"/>
          <a:lstStyle>
            <a:lvl1pPr marL="0" indent="0" algn="r">
              <a:buNone/>
              <a:defRPr>
                <a:solidFill>
                  <a:schemeClr val="bg1"/>
                </a:solidFill>
              </a:defRPr>
            </a:lvl1pPr>
            <a:lvl2pPr marL="609585" indent="0" algn="ctr">
              <a:buNone/>
              <a:defRPr>
                <a:solidFill>
                  <a:schemeClr val="tx1">
                    <a:tint val="75000"/>
                  </a:schemeClr>
                </a:solidFill>
              </a:defRPr>
            </a:lvl2pPr>
            <a:lvl3pPr marL="1219171" indent="0" algn="ctr">
              <a:buNone/>
              <a:defRPr>
                <a:solidFill>
                  <a:schemeClr val="tx1">
                    <a:tint val="75000"/>
                  </a:schemeClr>
                </a:solidFill>
              </a:defRPr>
            </a:lvl3pPr>
            <a:lvl4pPr marL="1828755"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9" indent="0" algn="ctr">
              <a:buNone/>
              <a:defRPr>
                <a:solidFill>
                  <a:schemeClr val="tx1">
                    <a:tint val="75000"/>
                  </a:schemeClr>
                </a:solidFill>
              </a:defRPr>
            </a:lvl9pPr>
          </a:lstStyle>
          <a:p>
            <a:r>
              <a:rPr lang="en-GB"/>
              <a:t>Click to edit Master subtitle style</a:t>
            </a:r>
          </a:p>
        </p:txBody>
      </p:sp>
      <p:cxnSp>
        <p:nvCxnSpPr>
          <p:cNvPr id="11" name="Straight Connector 10">
            <a:extLst>
              <a:ext uri="{C183D7F6-B498-43B3-948B-1728B52AA6E4}">
                <adec:decorative xmlns:adec="http://schemas.microsoft.com/office/drawing/2017/decorative" val="1"/>
              </a:ext>
            </a:extLst>
          </p:cNvPr>
          <p:cNvCxnSpPr/>
          <p:nvPr/>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C2EBC2F-D3F5-0E87-FA0B-D9823BE658BB}"/>
              </a:ext>
              <a:ext uri="{C183D7F6-B498-43B3-948B-1728B52AA6E4}">
                <adec:decorative xmlns:adec="http://schemas.microsoft.com/office/drawing/2017/decorative" val="1"/>
              </a:ext>
            </a:extLst>
          </p:cNvPr>
          <p:cNvSpPr/>
          <p:nvPr userDrawn="1"/>
        </p:nvSpPr>
        <p:spPr>
          <a:xfrm>
            <a:off x="0" y="4479852"/>
            <a:ext cx="12192000" cy="2378149"/>
          </a:xfrm>
          <a:prstGeom prst="rect">
            <a:avLst/>
          </a:prstGeom>
          <a:gradFill>
            <a:gsLst>
              <a:gs pos="0">
                <a:srgbClr val="873299"/>
              </a:gs>
              <a:gs pos="69000">
                <a:srgbClr val="00A0AE"/>
              </a:gs>
            </a:gsLst>
            <a:lin ang="8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2" descr="SFC Logo">
            <a:extLst>
              <a:ext uri="{FF2B5EF4-FFF2-40B4-BE49-F238E27FC236}">
                <a16:creationId xmlns:a16="http://schemas.microsoft.com/office/drawing/2014/main" id="{FCFC5DA0-8CFB-7274-6F27-41C5A9D487F6}"/>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97713" y="5670697"/>
            <a:ext cx="3105025" cy="931391"/>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EF33CD07-1877-E12E-35E6-9933CB4E8EF4}"/>
              </a:ext>
              <a:ext uri="{C183D7F6-B498-43B3-948B-1728B52AA6E4}">
                <adec:decorative xmlns:adec="http://schemas.microsoft.com/office/drawing/2017/decorative" val="1"/>
              </a:ext>
            </a:extLst>
          </p:cNvPr>
          <p:cNvCxnSpPr/>
          <p:nvPr userDrawn="1"/>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0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ver Slide">
    <p:spTree>
      <p:nvGrpSpPr>
        <p:cNvPr id="1" name=""/>
        <p:cNvGrpSpPr/>
        <p:nvPr/>
      </p:nvGrpSpPr>
      <p:grpSpPr>
        <a:xfrm>
          <a:off x="0" y="0"/>
          <a:ext cx="0" cy="0"/>
          <a:chOff x="0" y="0"/>
          <a:chExt cx="0" cy="0"/>
        </a:xfrm>
      </p:grpSpPr>
      <p:sp>
        <p:nvSpPr>
          <p:cNvPr id="8" name="Picture Placeholder 2"/>
          <p:cNvSpPr>
            <a:spLocks noGrp="1"/>
          </p:cNvSpPr>
          <p:nvPr>
            <p:ph type="pic" idx="10" hasCustomPrompt="1"/>
          </p:nvPr>
        </p:nvSpPr>
        <p:spPr>
          <a:xfrm>
            <a:off x="0" y="0"/>
            <a:ext cx="12192000" cy="4423144"/>
          </a:xfrm>
          <a:prstGeom prst="rect">
            <a:avLst/>
          </a:prstGeom>
          <a:solidFill>
            <a:schemeClr val="bg1"/>
          </a:solidFill>
        </p:spPr>
        <p:txBody>
          <a:bodyPr anchor="ctr">
            <a:normAutofit/>
          </a:bodyPr>
          <a:lstStyle>
            <a:lvl1pPr marL="0" indent="0" algn="ctr">
              <a:buNone/>
              <a:defRPr sz="2400" b="0" baseline="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Click icon to add cover image. </a:t>
            </a:r>
          </a:p>
          <a:p>
            <a:r>
              <a:rPr lang="en-US"/>
              <a:t>You can find different images in the </a:t>
            </a:r>
            <a:r>
              <a:rPr lang="en-US" err="1"/>
              <a:t>Xdrive</a:t>
            </a:r>
            <a:r>
              <a:rPr lang="en-US"/>
              <a:t>:</a:t>
            </a:r>
          </a:p>
          <a:p>
            <a:r>
              <a:rPr lang="en-US" err="1"/>
              <a:t>Xdrive</a:t>
            </a:r>
            <a:r>
              <a:rPr lang="en-US"/>
              <a:t> &gt; Meeting Share &gt; Im</a:t>
            </a:r>
            <a:r>
              <a:rPr lang="en-GB"/>
              <a:t>age Bank &gt; Slideshow Covers</a:t>
            </a:r>
          </a:p>
        </p:txBody>
      </p:sp>
      <p:sp>
        <p:nvSpPr>
          <p:cNvPr id="7" name="Rectangle 6">
            <a:extLst>
              <a:ext uri="{C183D7F6-B498-43B3-948B-1728B52AA6E4}">
                <adec:decorative xmlns:adec="http://schemas.microsoft.com/office/drawing/2017/decorative" val="1"/>
              </a:ext>
            </a:extLst>
          </p:cNvPr>
          <p:cNvSpPr/>
          <p:nvPr/>
        </p:nvSpPr>
        <p:spPr>
          <a:xfrm>
            <a:off x="0" y="4479852"/>
            <a:ext cx="12192000" cy="2378149"/>
          </a:xfrm>
          <a:prstGeom prst="rect">
            <a:avLst/>
          </a:prstGeom>
          <a:gradFill>
            <a:gsLst>
              <a:gs pos="0">
                <a:srgbClr val="873299"/>
              </a:gs>
              <a:gs pos="69000">
                <a:srgbClr val="00A0AE"/>
              </a:gs>
            </a:gsLst>
            <a:lin ang="8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10" name="Picture 2" descr="SFC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97715" y="5670699"/>
            <a:ext cx="3105025" cy="931391"/>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ctrTitle" hasCustomPrompt="1"/>
          </p:nvPr>
        </p:nvSpPr>
        <p:spPr>
          <a:xfrm>
            <a:off x="0" y="4550740"/>
            <a:ext cx="12192000" cy="831449"/>
          </a:xfrm>
          <a:prstGeom prst="rect">
            <a:avLst/>
          </a:prstGeom>
          <a:noFill/>
        </p:spPr>
        <p:txBody>
          <a:bodyPr lIns="480000" tIns="0" rIns="480000" bIns="0" anchor="ctr"/>
          <a:lstStyle>
            <a:lvl1pPr algn="ctr">
              <a:defRPr sz="3200" b="0" spc="4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4253024" y="5598037"/>
            <a:ext cx="7456968" cy="923259"/>
          </a:xfrm>
          <a:prstGeom prst="rect">
            <a:avLst/>
          </a:prstGeom>
          <a:noFill/>
        </p:spPr>
        <p:txBody>
          <a:bodyPr lIns="0" tIns="0" rIns="0" bIns="0" anchor="b"/>
          <a:lstStyle>
            <a:lvl1pPr marL="0" indent="0" algn="r">
              <a:buNone/>
              <a:defRPr>
                <a:solidFill>
                  <a:schemeClr val="bg1"/>
                </a:solidFill>
              </a:defRPr>
            </a:lvl1pPr>
            <a:lvl2pPr marL="609585" indent="0" algn="ctr">
              <a:buNone/>
              <a:defRPr>
                <a:solidFill>
                  <a:schemeClr val="tx1">
                    <a:tint val="75000"/>
                  </a:schemeClr>
                </a:solidFill>
              </a:defRPr>
            </a:lvl2pPr>
            <a:lvl3pPr marL="1219171" indent="0" algn="ctr">
              <a:buNone/>
              <a:defRPr>
                <a:solidFill>
                  <a:schemeClr val="tx1">
                    <a:tint val="75000"/>
                  </a:schemeClr>
                </a:solidFill>
              </a:defRPr>
            </a:lvl3pPr>
            <a:lvl4pPr marL="1828755"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9" indent="0" algn="ctr">
              <a:buNone/>
              <a:defRPr>
                <a:solidFill>
                  <a:schemeClr val="tx1">
                    <a:tint val="75000"/>
                  </a:schemeClr>
                </a:solidFill>
              </a:defRPr>
            </a:lvl9pPr>
          </a:lstStyle>
          <a:p>
            <a:r>
              <a:rPr lang="en-GB"/>
              <a:t>Click to edit Master subtitle style</a:t>
            </a:r>
          </a:p>
        </p:txBody>
      </p:sp>
      <p:cxnSp>
        <p:nvCxnSpPr>
          <p:cNvPr id="11" name="Straight Connector 10">
            <a:extLst>
              <a:ext uri="{C183D7F6-B498-43B3-948B-1728B52AA6E4}">
                <adec:decorative xmlns:adec="http://schemas.microsoft.com/office/drawing/2017/decorative" val="1"/>
              </a:ext>
            </a:extLst>
          </p:cNvPr>
          <p:cNvCxnSpPr/>
          <p:nvPr/>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C2EBC2F-D3F5-0E87-FA0B-D9823BE658BB}"/>
              </a:ext>
              <a:ext uri="{C183D7F6-B498-43B3-948B-1728B52AA6E4}">
                <adec:decorative xmlns:adec="http://schemas.microsoft.com/office/drawing/2017/decorative" val="1"/>
              </a:ext>
            </a:extLst>
          </p:cNvPr>
          <p:cNvSpPr/>
          <p:nvPr userDrawn="1"/>
        </p:nvSpPr>
        <p:spPr>
          <a:xfrm>
            <a:off x="0" y="4479852"/>
            <a:ext cx="12192000" cy="2378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2">
            <a:extLst>
              <a:ext uri="{FF2B5EF4-FFF2-40B4-BE49-F238E27FC236}">
                <a16:creationId xmlns:a16="http://schemas.microsoft.com/office/drawing/2014/main" id="{FCFC5DA0-8CFB-7274-6F27-41C5A9D487F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p:blipFill>
        <p:spPr bwMode="auto">
          <a:xfrm>
            <a:off x="200049" y="5625869"/>
            <a:ext cx="3092633" cy="1043868"/>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EF33CD07-1877-E12E-35E6-9933CB4E8EF4}"/>
              </a:ext>
              <a:ext uri="{C183D7F6-B498-43B3-948B-1728B52AA6E4}">
                <adec:decorative xmlns:adec="http://schemas.microsoft.com/office/drawing/2017/decorative" val="1"/>
              </a:ext>
            </a:extLst>
          </p:cNvPr>
          <p:cNvCxnSpPr/>
          <p:nvPr userDrawn="1"/>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61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lide">
    <p:spTree>
      <p:nvGrpSpPr>
        <p:cNvPr id="1" name=""/>
        <p:cNvGrpSpPr/>
        <p:nvPr/>
      </p:nvGrpSpPr>
      <p:grpSpPr>
        <a:xfrm>
          <a:off x="0" y="0"/>
          <a:ext cx="0" cy="0"/>
          <a:chOff x="0" y="0"/>
          <a:chExt cx="0" cy="0"/>
        </a:xfrm>
      </p:grpSpPr>
      <p:sp>
        <p:nvSpPr>
          <p:cNvPr id="11" name="Picture Placeholder 2"/>
          <p:cNvSpPr>
            <a:spLocks noGrp="1"/>
          </p:cNvSpPr>
          <p:nvPr>
            <p:ph type="pic" idx="10" hasCustomPrompt="1"/>
          </p:nvPr>
        </p:nvSpPr>
        <p:spPr>
          <a:xfrm>
            <a:off x="413491" y="709180"/>
            <a:ext cx="727444" cy="716173"/>
          </a:xfrm>
          <a:prstGeom prst="rect">
            <a:avLst/>
          </a:prstGeom>
          <a:solidFill>
            <a:schemeClr val="bg1"/>
          </a:solidFill>
        </p:spPr>
        <p:txBody>
          <a:bodyPr anchor="ctr">
            <a:normAutofit/>
          </a:bodyPr>
          <a:lstStyle>
            <a:lvl1pPr marL="0" indent="0" algn="ctr">
              <a:buNone/>
              <a:defRPr sz="16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235033" y="714155"/>
            <a:ext cx="4733376" cy="711199"/>
          </a:xfrm>
          <a:prstGeom prst="rect">
            <a:avLst/>
          </a:prstGeom>
          <a:noFill/>
        </p:spPr>
        <p:txBody>
          <a:bodyPr anchor="ctr">
            <a:noAutofit/>
          </a:bodyPr>
          <a:lstStyle>
            <a:lvl1pPr algn="l">
              <a:defRPr sz="2667" b="0">
                <a:solidFill>
                  <a:srgbClr val="873299"/>
                </a:solidFill>
              </a:defRPr>
            </a:lvl1pPr>
          </a:lstStyle>
          <a:p>
            <a:r>
              <a:rPr lang="en-US"/>
              <a:t>Click To Edit Master Title Style</a:t>
            </a:r>
            <a:endParaRPr lang="en-GB"/>
          </a:p>
        </p:txBody>
      </p:sp>
      <p:sp>
        <p:nvSpPr>
          <p:cNvPr id="10" name="Text Placeholder 3"/>
          <p:cNvSpPr>
            <a:spLocks noGrp="1"/>
          </p:cNvSpPr>
          <p:nvPr>
            <p:ph type="body" sz="half" idx="2" hasCustomPrompt="1"/>
          </p:nvPr>
        </p:nvSpPr>
        <p:spPr>
          <a:xfrm>
            <a:off x="413492" y="1611927"/>
            <a:ext cx="5540741" cy="4531921"/>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p:cNvSpPr>
            <a:spLocks noGrp="1"/>
          </p:cNvSpPr>
          <p:nvPr>
            <p:ph sz="quarter" idx="12"/>
          </p:nvPr>
        </p:nvSpPr>
        <p:spPr>
          <a:xfrm>
            <a:off x="6345915" y="822744"/>
            <a:ext cx="5319184" cy="5223933"/>
          </a:xfrm>
          <a:prstGeom prst="rect">
            <a:avLst/>
          </a:prstGeom>
          <a:ln w="169333">
            <a:solidFill>
              <a:srgbClr val="EDF8F9"/>
            </a:solidFill>
            <a:miter lim="800000"/>
          </a:ln>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3" name="Straight Connector 12">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662C988-7DC0-2B80-C824-1DFD7EDDD294}"/>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B250650-390F-9196-95A0-38C9610E48F0}"/>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0259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lide - Two Photos">
    <p:spTree>
      <p:nvGrpSpPr>
        <p:cNvPr id="1" name=""/>
        <p:cNvGrpSpPr/>
        <p:nvPr/>
      </p:nvGrpSpPr>
      <p:grpSpPr>
        <a:xfrm>
          <a:off x="0" y="0"/>
          <a:ext cx="0" cy="0"/>
          <a:chOff x="0" y="0"/>
          <a:chExt cx="0" cy="0"/>
        </a:xfrm>
      </p:grpSpPr>
      <p:sp>
        <p:nvSpPr>
          <p:cNvPr id="11" name="Picture Placeholder 2"/>
          <p:cNvSpPr>
            <a:spLocks noGrp="1"/>
          </p:cNvSpPr>
          <p:nvPr>
            <p:ph type="pic" idx="10" hasCustomPrompt="1"/>
          </p:nvPr>
        </p:nvSpPr>
        <p:spPr>
          <a:xfrm>
            <a:off x="413491" y="709180"/>
            <a:ext cx="727444" cy="716173"/>
          </a:xfrm>
          <a:prstGeom prst="rect">
            <a:avLst/>
          </a:prstGeom>
          <a:solidFill>
            <a:schemeClr val="bg1"/>
          </a:solidFill>
        </p:spPr>
        <p:txBody>
          <a:bodyPr anchor="ctr">
            <a:normAutofit/>
          </a:bodyPr>
          <a:lstStyle>
            <a:lvl1pPr marL="0" indent="0" algn="ctr">
              <a:buNone/>
              <a:defRPr sz="16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235033" y="714155"/>
            <a:ext cx="4733376" cy="711199"/>
          </a:xfrm>
          <a:prstGeom prst="rect">
            <a:avLst/>
          </a:prstGeom>
          <a:noFill/>
        </p:spPr>
        <p:txBody>
          <a:bodyPr anchor="ctr">
            <a:noAutofit/>
          </a:bodyPr>
          <a:lstStyle>
            <a:lvl1pPr algn="l">
              <a:defRPr sz="2667" b="0">
                <a:solidFill>
                  <a:srgbClr val="873299"/>
                </a:solidFill>
              </a:defRPr>
            </a:lvl1pPr>
          </a:lstStyle>
          <a:p>
            <a:r>
              <a:rPr lang="en-US"/>
              <a:t>Click To Edit Master Title Style</a:t>
            </a:r>
            <a:endParaRPr lang="en-GB"/>
          </a:p>
        </p:txBody>
      </p:sp>
      <p:sp>
        <p:nvSpPr>
          <p:cNvPr id="10" name="Text Placeholder 3"/>
          <p:cNvSpPr>
            <a:spLocks noGrp="1"/>
          </p:cNvSpPr>
          <p:nvPr>
            <p:ph type="body" sz="half" idx="2" hasCustomPrompt="1"/>
          </p:nvPr>
        </p:nvSpPr>
        <p:spPr>
          <a:xfrm>
            <a:off x="413492" y="1611927"/>
            <a:ext cx="5540741" cy="4531921"/>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Picture Placeholder 2">
            <a:extLst>
              <a:ext uri="{FF2B5EF4-FFF2-40B4-BE49-F238E27FC236}">
                <a16:creationId xmlns:a16="http://schemas.microsoft.com/office/drawing/2014/main" id="{B30A8907-917F-0A19-FD3F-F0BBC93A7519}"/>
              </a:ext>
            </a:extLst>
          </p:cNvPr>
          <p:cNvSpPr>
            <a:spLocks noGrp="1"/>
          </p:cNvSpPr>
          <p:nvPr>
            <p:ph type="pic" idx="16"/>
          </p:nvPr>
        </p:nvSpPr>
        <p:spPr>
          <a:xfrm>
            <a:off x="6345915" y="808567"/>
            <a:ext cx="5319184" cy="2620433"/>
          </a:xfrm>
          <a:prstGeom prst="rect">
            <a:avLst/>
          </a:prstGeom>
          <a:solidFill>
            <a:schemeClr val="bg1"/>
          </a:solidFill>
          <a:ln w="169333">
            <a:solidFill>
              <a:srgbClr val="EDF8F9"/>
            </a:solidFill>
          </a:ln>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7" name="Picture Placeholder 2">
            <a:extLst>
              <a:ext uri="{FF2B5EF4-FFF2-40B4-BE49-F238E27FC236}">
                <a16:creationId xmlns:a16="http://schemas.microsoft.com/office/drawing/2014/main" id="{CCD8C73B-A2E3-B1F5-E441-DA1C763305C9}"/>
              </a:ext>
            </a:extLst>
          </p:cNvPr>
          <p:cNvSpPr>
            <a:spLocks noGrp="1"/>
          </p:cNvSpPr>
          <p:nvPr>
            <p:ph type="pic" idx="18"/>
          </p:nvPr>
        </p:nvSpPr>
        <p:spPr>
          <a:xfrm>
            <a:off x="6345915" y="3429000"/>
            <a:ext cx="5319184" cy="2620433"/>
          </a:xfrm>
          <a:prstGeom prst="rect">
            <a:avLst/>
          </a:prstGeom>
          <a:solidFill>
            <a:schemeClr val="bg1"/>
          </a:solidFill>
          <a:ln w="169333">
            <a:solidFill>
              <a:srgbClr val="EDF8F9"/>
            </a:solidFill>
          </a:ln>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cxnSp>
        <p:nvCxnSpPr>
          <p:cNvPr id="7" name="Straight Connector 6">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CE2B96B-233D-2162-EC00-D88224AB3A38}"/>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36FE79D-3927-655C-0A95-4FEFC2E10DBC}"/>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4384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97960" y="714155"/>
            <a:ext cx="8582541" cy="5429693"/>
          </a:xfrm>
          <a:prstGeom prst="rect">
            <a:avLst/>
          </a:prstGeom>
          <a:ln w="169333">
            <a:solidFill>
              <a:srgbClr val="00A0AE">
                <a:alpha val="10000"/>
              </a:srgbClr>
            </a:solidFill>
            <a:miter lim="800000"/>
          </a:ln>
        </p:spPr>
        <p:txBody>
          <a:bodyPr lIns="480000" tIns="480000" rIns="480000" bIns="480000" anchor="ctr">
            <a:normAutofit/>
          </a:bodyPr>
          <a:lstStyle>
            <a:lvl1pPr>
              <a:defRPr sz="2133">
                <a:solidFill>
                  <a:srgbClr val="2F1A45"/>
                </a:solidFill>
              </a:defRPr>
            </a:lvl1pPr>
            <a:lvl2pPr>
              <a:defRPr sz="2133"/>
            </a:lvl2pPr>
            <a:lvl3pPr>
              <a:defRPr sz="1867"/>
            </a:lvl3pPr>
            <a:lvl4pPr>
              <a:defRPr sz="1600"/>
            </a:lvl4pPr>
            <a:lvl5pPr>
              <a:defRPr sz="1600"/>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2"/>
          <p:cNvSpPr>
            <a:spLocks noGrp="1"/>
          </p:cNvSpPr>
          <p:nvPr>
            <p:ph type="pic" idx="10" hasCustomPrompt="1"/>
          </p:nvPr>
        </p:nvSpPr>
        <p:spPr>
          <a:xfrm>
            <a:off x="11070855" y="660403"/>
            <a:ext cx="727444" cy="716173"/>
          </a:xfrm>
          <a:prstGeom prst="rect">
            <a:avLst/>
          </a:prstGeom>
          <a:solidFill>
            <a:schemeClr val="bg1"/>
          </a:solidFill>
        </p:spPr>
        <p:txBody>
          <a:bodyPr anchor="ctr">
            <a:normAutofit/>
          </a:bodyPr>
          <a:lstStyle>
            <a:lvl1pPr marL="0" indent="0" algn="ctr">
              <a:buNone/>
              <a:defRPr sz="1600">
                <a:solidFill>
                  <a:srgbClr val="873299"/>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0" name="Title 1"/>
          <p:cNvSpPr>
            <a:spLocks noGrp="1"/>
          </p:cNvSpPr>
          <p:nvPr>
            <p:ph type="title" hasCustomPrompt="1"/>
          </p:nvPr>
        </p:nvSpPr>
        <p:spPr>
          <a:xfrm>
            <a:off x="9711071" y="1689100"/>
            <a:ext cx="2087229" cy="4546599"/>
          </a:xfrm>
          <a:prstGeom prst="rect">
            <a:avLst/>
          </a:prstGeom>
          <a:noFill/>
        </p:spPr>
        <p:txBody>
          <a:bodyPr anchor="t">
            <a:noAutofit/>
          </a:bodyPr>
          <a:lstStyle>
            <a:lvl1pPr algn="r">
              <a:defRPr sz="2400" b="0">
                <a:solidFill>
                  <a:srgbClr val="873299"/>
                </a:solidFill>
              </a:defRPr>
            </a:lvl1pPr>
          </a:lstStyle>
          <a:p>
            <a:r>
              <a:rPr lang="en-US"/>
              <a:t>Click to edit master title style</a:t>
            </a:r>
            <a:endParaRPr lang="en-GB"/>
          </a:p>
        </p:txBody>
      </p:sp>
      <p:cxnSp>
        <p:nvCxnSpPr>
          <p:cNvPr id="15" name="Straight Connector 14">
            <a:extLst>
              <a:ext uri="{C183D7F6-B498-43B3-948B-1728B52AA6E4}">
                <adec:decorative xmlns:adec="http://schemas.microsoft.com/office/drawing/2017/decorative" val="1"/>
              </a:ext>
            </a:extLst>
          </p:cNvPr>
          <p:cNvCxnSpPr/>
          <p:nvPr/>
        </p:nvCxnSpPr>
        <p:spPr>
          <a:xfrm>
            <a:off x="9711069" y="1502735"/>
            <a:ext cx="2480931"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B65CECB-99AF-3D2F-6E4B-75AAAB686ACC}"/>
              </a:ext>
              <a:ext uri="{C183D7F6-B498-43B3-948B-1728B52AA6E4}">
                <adec:decorative xmlns:adec="http://schemas.microsoft.com/office/drawing/2017/decorative" val="1"/>
              </a:ext>
            </a:extLst>
          </p:cNvPr>
          <p:cNvCxnSpPr/>
          <p:nvPr userDrawn="1"/>
        </p:nvCxnSpPr>
        <p:spPr>
          <a:xfrm>
            <a:off x="9711069" y="1502735"/>
            <a:ext cx="2480931"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268B500-3E8C-8315-B0C8-90924756BB0B}"/>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39E0B0-005B-BA99-D96E-1CC0000F5F57}"/>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5714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Quote Blue Lef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3" name="Straight Connector 12">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le 1"/>
          <p:cNvSpPr>
            <a:spLocks noGrp="1"/>
          </p:cNvSpPr>
          <p:nvPr>
            <p:ph type="title" hasCustomPrompt="1"/>
          </p:nvPr>
        </p:nvSpPr>
        <p:spPr>
          <a:xfrm>
            <a:off x="413491" y="569115"/>
            <a:ext cx="7663711" cy="5719775"/>
          </a:xfrm>
          <a:prstGeom prst="rect">
            <a:avLst/>
          </a:prstGeom>
          <a:noFill/>
        </p:spPr>
        <p:txBody>
          <a:bodyPr anchor="ctr">
            <a:noAutofit/>
          </a:bodyPr>
          <a:lstStyle>
            <a:lvl1pPr algn="l">
              <a:defRPr sz="2667" b="0">
                <a:solidFill>
                  <a:schemeClr val="bg1"/>
                </a:solidFill>
              </a:defRPr>
            </a:lvl1pPr>
          </a:lstStyle>
          <a:p>
            <a:r>
              <a:rPr lang="en-US"/>
              <a:t>Click to edit master title style</a:t>
            </a:r>
            <a:endParaRPr lang="en-GB"/>
          </a:p>
        </p:txBody>
      </p:sp>
      <p:sp>
        <p:nvSpPr>
          <p:cNvPr id="18" name="Picture Placeholder 2"/>
          <p:cNvSpPr>
            <a:spLocks noGrp="1"/>
          </p:cNvSpPr>
          <p:nvPr>
            <p:ph type="pic" idx="10" hasCustomPrompt="1"/>
          </p:nvPr>
        </p:nvSpPr>
        <p:spPr>
          <a:xfrm>
            <a:off x="11010903"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5" name="Text Placeholder 3"/>
          <p:cNvSpPr>
            <a:spLocks noGrp="1"/>
          </p:cNvSpPr>
          <p:nvPr>
            <p:ph type="body" sz="half" idx="2" hasCustomPrompt="1"/>
          </p:nvPr>
        </p:nvSpPr>
        <p:spPr>
          <a:xfrm>
            <a:off x="8307572" y="5347912"/>
            <a:ext cx="3430773" cy="940976"/>
          </a:xfrm>
          <a:prstGeom prst="rect">
            <a:avLst/>
          </a:prstGeom>
          <a:noFill/>
        </p:spPr>
        <p:txBody>
          <a:bodyPr/>
          <a:lstStyle>
            <a:lvl1pPr marL="0" indent="0" algn="r">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cxnSp>
        <p:nvCxnSpPr>
          <p:cNvPr id="16" name="Straight Connector 15">
            <a:extLst>
              <a:ext uri="{C183D7F6-B498-43B3-948B-1728B52AA6E4}">
                <adec:decorative xmlns:adec="http://schemas.microsoft.com/office/drawing/2017/decorative" val="1"/>
              </a:ext>
            </a:extLst>
          </p:cNvPr>
          <p:cNvCxnSpPr/>
          <p:nvPr/>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DCC0CD9-A7EC-979A-8259-E4EF6A719438}"/>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FD9A0CFB-21A6-E648-137C-64D26AD2D633}"/>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37F53B3-5B13-33A8-097A-F3333D22B717}"/>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306AA96-029F-9F04-C762-0857B0023990}"/>
              </a:ext>
              <a:ext uri="{C183D7F6-B498-43B3-948B-1728B52AA6E4}">
                <adec:decorative xmlns:adec="http://schemas.microsoft.com/office/drawing/2017/decorative" val="1"/>
              </a:ext>
            </a:extLst>
          </p:cNvPr>
          <p:cNvCxnSpPr/>
          <p:nvPr userDrawn="1"/>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6876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Quote Blue Righ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0" name="Straight Connector 9">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C183D7F6-B498-43B3-948B-1728B52AA6E4}">
                <adec:decorative xmlns:adec="http://schemas.microsoft.com/office/drawing/2017/decorative" val="1"/>
              </a:ext>
            </a:extLst>
          </p:cNvPr>
          <p:cNvCxnSpPr/>
          <p:nvPr/>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hasCustomPrompt="1"/>
          </p:nvPr>
        </p:nvSpPr>
        <p:spPr>
          <a:xfrm>
            <a:off x="4114803" y="569115"/>
            <a:ext cx="7663711" cy="5719775"/>
          </a:xfrm>
          <a:prstGeom prst="rect">
            <a:avLst/>
          </a:prstGeom>
          <a:noFill/>
        </p:spPr>
        <p:txBody>
          <a:bodyPr anchor="ctr">
            <a:noAutofit/>
          </a:bodyPr>
          <a:lstStyle>
            <a:lvl1pPr algn="r">
              <a:defRPr sz="2667" b="0">
                <a:solidFill>
                  <a:schemeClr val="bg1"/>
                </a:solidFill>
              </a:defRPr>
            </a:lvl1pPr>
          </a:lstStyle>
          <a:p>
            <a:r>
              <a:rPr lang="en-US"/>
              <a:t>Click to edit master title style</a:t>
            </a:r>
            <a:endParaRPr lang="en-GB"/>
          </a:p>
        </p:txBody>
      </p:sp>
      <p:sp>
        <p:nvSpPr>
          <p:cNvPr id="16" name="Picture Placeholder 2"/>
          <p:cNvSpPr>
            <a:spLocks noGrp="1"/>
          </p:cNvSpPr>
          <p:nvPr>
            <p:ph type="pic" idx="10" hasCustomPrompt="1"/>
          </p:nvPr>
        </p:nvSpPr>
        <p:spPr>
          <a:xfrm>
            <a:off x="361509"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3" name="Text Placeholder 3"/>
          <p:cNvSpPr>
            <a:spLocks noGrp="1"/>
          </p:cNvSpPr>
          <p:nvPr>
            <p:ph type="body" sz="half" idx="2" hasCustomPrompt="1"/>
          </p:nvPr>
        </p:nvSpPr>
        <p:spPr>
          <a:xfrm>
            <a:off x="361508" y="5347912"/>
            <a:ext cx="3508743" cy="940976"/>
          </a:xfrm>
          <a:prstGeom prst="rect">
            <a:avLst/>
          </a:prstGeom>
          <a:noFill/>
        </p:spPr>
        <p:txBody>
          <a:bodyPr/>
          <a:lstStyle>
            <a:lvl1pPr marL="0" indent="0" algn="l">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sp>
        <p:nvSpPr>
          <p:cNvPr id="9" name="Rectangle 8">
            <a:extLst>
              <a:ext uri="{FF2B5EF4-FFF2-40B4-BE49-F238E27FC236}">
                <a16:creationId xmlns:a16="http://schemas.microsoft.com/office/drawing/2014/main" id="{55ABE00F-6A11-4D95-E146-BC7F01D66C60}"/>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672D8846-1A7F-93AD-8A79-AE5324D8AA3E}"/>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F981F9A-0715-884F-96E7-9C0A2B1EBE03}"/>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FC163F6-660B-46E6-583B-5390A0A9423E}"/>
              </a:ext>
              <a:ext uri="{C183D7F6-B498-43B3-948B-1728B52AA6E4}">
                <adec:decorative xmlns:adec="http://schemas.microsoft.com/office/drawing/2017/decorative" val="1"/>
              </a:ext>
            </a:extLst>
          </p:cNvPr>
          <p:cNvCxnSpPr/>
          <p:nvPr userDrawn="1"/>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7734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urple Lef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1" name="Straight Connector 10">
            <a:extLst>
              <a:ext uri="{C183D7F6-B498-43B3-948B-1728B52AA6E4}">
                <adec:decorative xmlns:adec="http://schemas.microsoft.com/office/drawing/2017/decorative" val="1"/>
              </a:ext>
            </a:extLst>
          </p:cNvPr>
          <p:cNvCxnSpPr/>
          <p:nvPr/>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13491" y="569115"/>
            <a:ext cx="7663711" cy="5719775"/>
          </a:xfrm>
          <a:prstGeom prst="rect">
            <a:avLst/>
          </a:prstGeom>
          <a:noFill/>
        </p:spPr>
        <p:txBody>
          <a:bodyPr anchor="ctr">
            <a:noAutofit/>
          </a:bodyPr>
          <a:lstStyle>
            <a:lvl1pPr algn="l">
              <a:defRPr sz="2667" b="0">
                <a:solidFill>
                  <a:schemeClr val="bg1"/>
                </a:solidFill>
              </a:defRPr>
            </a:lvl1pPr>
          </a:lstStyle>
          <a:p>
            <a:r>
              <a:rPr lang="en-US"/>
              <a:t>Click to edit master title style</a:t>
            </a:r>
            <a:endParaRPr lang="en-GB"/>
          </a:p>
        </p:txBody>
      </p:sp>
      <p:sp>
        <p:nvSpPr>
          <p:cNvPr id="14" name="Picture Placeholder 2"/>
          <p:cNvSpPr>
            <a:spLocks noGrp="1"/>
          </p:cNvSpPr>
          <p:nvPr>
            <p:ph type="pic" idx="10" hasCustomPrompt="1"/>
          </p:nvPr>
        </p:nvSpPr>
        <p:spPr>
          <a:xfrm>
            <a:off x="11010903"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ext Placeholder 3"/>
          <p:cNvSpPr>
            <a:spLocks noGrp="1"/>
          </p:cNvSpPr>
          <p:nvPr>
            <p:ph type="body" sz="half" idx="2" hasCustomPrompt="1"/>
          </p:nvPr>
        </p:nvSpPr>
        <p:spPr>
          <a:xfrm>
            <a:off x="8279220" y="5347912"/>
            <a:ext cx="3459127" cy="940976"/>
          </a:xfrm>
          <a:prstGeom prst="rect">
            <a:avLst/>
          </a:prstGeom>
          <a:noFill/>
        </p:spPr>
        <p:txBody>
          <a:bodyPr/>
          <a:lstStyle>
            <a:lvl1pPr marL="0" indent="0" algn="r">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sp>
        <p:nvSpPr>
          <p:cNvPr id="10" name="Rectangle 9">
            <a:extLst>
              <a:ext uri="{FF2B5EF4-FFF2-40B4-BE49-F238E27FC236}">
                <a16:creationId xmlns:a16="http://schemas.microsoft.com/office/drawing/2014/main" id="{EA788907-96F6-C1C8-B864-BB6D926FEE66}"/>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8420A4A0-8F7E-1D54-1FE3-13408EFE2C5A}"/>
              </a:ext>
              <a:ext uri="{C183D7F6-B498-43B3-948B-1728B52AA6E4}">
                <adec:decorative xmlns:adec="http://schemas.microsoft.com/office/drawing/2017/decorative" val="1"/>
              </a:ext>
            </a:extLst>
          </p:cNvPr>
          <p:cNvCxnSpPr/>
          <p:nvPr userDrawn="1"/>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FB6F638-4054-C682-634D-B61425A8164B}"/>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A795086-64E7-330C-59DE-4779B8AC8E84}"/>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3655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urple Righ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3" name="Straight Connector 2">
            <a:extLst>
              <a:ext uri="{C183D7F6-B498-43B3-948B-1728B52AA6E4}">
                <adec:decorative xmlns:adec="http://schemas.microsoft.com/office/drawing/2017/decorative" val="1"/>
              </a:ext>
            </a:extLst>
          </p:cNvPr>
          <p:cNvCxnSpPr/>
          <p:nvPr/>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114803" y="569115"/>
            <a:ext cx="7663711" cy="5719775"/>
          </a:xfrm>
          <a:prstGeom prst="rect">
            <a:avLst/>
          </a:prstGeom>
          <a:noFill/>
        </p:spPr>
        <p:txBody>
          <a:bodyPr anchor="ctr">
            <a:noAutofit/>
          </a:bodyPr>
          <a:lstStyle>
            <a:lvl1pPr algn="r">
              <a:defRPr sz="2667" b="0">
                <a:solidFill>
                  <a:schemeClr val="bg1"/>
                </a:solidFill>
              </a:defRPr>
            </a:lvl1pPr>
          </a:lstStyle>
          <a:p>
            <a:r>
              <a:rPr lang="en-US"/>
              <a:t>Click to edit master title style</a:t>
            </a:r>
            <a:endParaRPr lang="en-GB"/>
          </a:p>
        </p:txBody>
      </p:sp>
      <p:sp>
        <p:nvSpPr>
          <p:cNvPr id="14" name="Picture Placeholder 2"/>
          <p:cNvSpPr>
            <a:spLocks noGrp="1"/>
          </p:cNvSpPr>
          <p:nvPr>
            <p:ph type="pic" idx="10" hasCustomPrompt="1"/>
          </p:nvPr>
        </p:nvSpPr>
        <p:spPr>
          <a:xfrm>
            <a:off x="361509"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ext Placeholder 3"/>
          <p:cNvSpPr>
            <a:spLocks noGrp="1"/>
          </p:cNvSpPr>
          <p:nvPr>
            <p:ph type="body" sz="half" idx="2" hasCustomPrompt="1"/>
          </p:nvPr>
        </p:nvSpPr>
        <p:spPr>
          <a:xfrm>
            <a:off x="361508" y="5347912"/>
            <a:ext cx="3537096" cy="940976"/>
          </a:xfrm>
          <a:prstGeom prst="rect">
            <a:avLst/>
          </a:prstGeom>
          <a:noFill/>
        </p:spPr>
        <p:txBody>
          <a:bodyPr/>
          <a:lstStyle>
            <a:lvl1pPr marL="0" indent="0" algn="l">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sp>
        <p:nvSpPr>
          <p:cNvPr id="9" name="Rectangle 8">
            <a:extLst>
              <a:ext uri="{FF2B5EF4-FFF2-40B4-BE49-F238E27FC236}">
                <a16:creationId xmlns:a16="http://schemas.microsoft.com/office/drawing/2014/main" id="{264D388C-9EFD-8F20-1EAB-E564EE8B6619}"/>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0EF6B3DE-270A-4C95-D7BE-B3B36BEB25D6}"/>
              </a:ext>
              <a:ext uri="{C183D7F6-B498-43B3-948B-1728B52AA6E4}">
                <adec:decorative xmlns:adec="http://schemas.microsoft.com/office/drawing/2017/decorative" val="1"/>
              </a:ext>
            </a:extLst>
          </p:cNvPr>
          <p:cNvCxnSpPr/>
          <p:nvPr userDrawn="1"/>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B2305B8-20DE-83CA-2913-029FEF484698}"/>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1CAE02-84BA-B54D-6E7A-71CCC1AD6036}"/>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0275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xt Content - Border">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8"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4" name="Text Placeholder 3"/>
          <p:cNvSpPr>
            <a:spLocks noGrp="1"/>
          </p:cNvSpPr>
          <p:nvPr>
            <p:ph type="body" sz="half" idx="2" hasCustomPrompt="1"/>
          </p:nvPr>
        </p:nvSpPr>
        <p:spPr>
          <a:xfrm>
            <a:off x="772635" y="1244601"/>
            <a:ext cx="10646735" cy="4994937"/>
          </a:xfrm>
          <a:prstGeom prst="rect">
            <a:avLst/>
          </a:prstGeom>
          <a:solidFill>
            <a:schemeClr val="bg1"/>
          </a:solidFill>
        </p:spPr>
        <p:txBody>
          <a:bodyPr lIns="240000" tIns="240000" rIns="240000" bIns="240000" anchor="t">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74358505-367E-6535-AA04-726B0647907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833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 Border">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1"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9" name="Picture Placeholder 2"/>
          <p:cNvSpPr>
            <a:spLocks noGrp="1"/>
          </p:cNvSpPr>
          <p:nvPr>
            <p:ph type="pic" idx="1"/>
          </p:nvPr>
        </p:nvSpPr>
        <p:spPr>
          <a:xfrm>
            <a:off x="758456" y="1200500"/>
            <a:ext cx="10675088" cy="4099037"/>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0" name="Text Placeholder 3"/>
          <p:cNvSpPr>
            <a:spLocks noGrp="1"/>
          </p:cNvSpPr>
          <p:nvPr>
            <p:ph type="body" sz="half" idx="2"/>
          </p:nvPr>
        </p:nvSpPr>
        <p:spPr>
          <a:xfrm>
            <a:off x="772635" y="5409804"/>
            <a:ext cx="10646735" cy="804333"/>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GB"/>
              <a:t>Click to edit Master text styles</a:t>
            </a:r>
          </a:p>
        </p:txBody>
      </p:sp>
      <p:sp>
        <p:nvSpPr>
          <p:cNvPr id="7" name="Rectangle 6">
            <a:extLst>
              <a:ext uri="{FF2B5EF4-FFF2-40B4-BE49-F238E27FC236}">
                <a16:creationId xmlns:a16="http://schemas.microsoft.com/office/drawing/2014/main" id="{3B51E629-9940-928D-E6D7-DAA6CDCD9921}"/>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15433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and Text - Border">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quarter" idx="12"/>
          </p:nvPr>
        </p:nvSpPr>
        <p:spPr>
          <a:xfrm>
            <a:off x="775855" y="808568"/>
            <a:ext cx="5319184" cy="5223933"/>
          </a:xfrm>
          <a:prstGeom prst="rect">
            <a:avLst/>
          </a:prstGeom>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FAF1FE1D-D14C-8AE1-4BBD-39503BC1FAE1}"/>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73292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Pictures and Text - Border">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2">
            <a:extLst>
              <a:ext uri="{FF2B5EF4-FFF2-40B4-BE49-F238E27FC236}">
                <a16:creationId xmlns:a16="http://schemas.microsoft.com/office/drawing/2014/main" id="{05010A37-2359-D324-F0E6-51B7E51C4E6F}"/>
              </a:ext>
            </a:extLst>
          </p:cNvPr>
          <p:cNvSpPr>
            <a:spLocks noGrp="1"/>
          </p:cNvSpPr>
          <p:nvPr>
            <p:ph type="pic" idx="16"/>
          </p:nvPr>
        </p:nvSpPr>
        <p:spPr>
          <a:xfrm>
            <a:off x="772632"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9" name="Picture Placeholder 2">
            <a:extLst>
              <a:ext uri="{FF2B5EF4-FFF2-40B4-BE49-F238E27FC236}">
                <a16:creationId xmlns:a16="http://schemas.microsoft.com/office/drawing/2014/main" id="{90C49AB4-4DA7-E0F6-E2BC-5AC36D41CCAA}"/>
              </a:ext>
            </a:extLst>
          </p:cNvPr>
          <p:cNvSpPr>
            <a:spLocks noGrp="1"/>
          </p:cNvSpPr>
          <p:nvPr>
            <p:ph type="pic" idx="18"/>
          </p:nvPr>
        </p:nvSpPr>
        <p:spPr>
          <a:xfrm>
            <a:off x="772632"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3C4B37DA-66BB-2420-51D5-D1A9506D5D19}"/>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72571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xt and Picture - Border">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3"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2"/>
          <p:cNvSpPr>
            <a:spLocks noGrp="1"/>
          </p:cNvSpPr>
          <p:nvPr>
            <p:ph sz="quarter" idx="12"/>
          </p:nvPr>
        </p:nvSpPr>
        <p:spPr>
          <a:xfrm>
            <a:off x="6096000" y="808568"/>
            <a:ext cx="5319184" cy="5223933"/>
          </a:xfrm>
          <a:prstGeom prst="rect">
            <a:avLst/>
          </a:prstGeom>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Rectangle 5">
            <a:extLst>
              <a:ext uri="{FF2B5EF4-FFF2-40B4-BE49-F238E27FC236}">
                <a16:creationId xmlns:a16="http://schemas.microsoft.com/office/drawing/2014/main" id="{B983FFD7-5B90-414D-406F-85D786B5C117}"/>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846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and 2 Pictures - Border">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3"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2">
            <a:extLst>
              <a:ext uri="{FF2B5EF4-FFF2-40B4-BE49-F238E27FC236}">
                <a16:creationId xmlns:a16="http://schemas.microsoft.com/office/drawing/2014/main" id="{E0DC84BC-593F-27F6-4332-A8A38117381D}"/>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0" name="Picture Placeholder 2">
            <a:extLst>
              <a:ext uri="{FF2B5EF4-FFF2-40B4-BE49-F238E27FC236}">
                <a16:creationId xmlns:a16="http://schemas.microsoft.com/office/drawing/2014/main" id="{3F311E2D-91FE-1EBA-DAF5-7D225F44F465}"/>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8" name="Rectangle 7">
            <a:extLst>
              <a:ext uri="{FF2B5EF4-FFF2-40B4-BE49-F238E27FC236}">
                <a16:creationId xmlns:a16="http://schemas.microsoft.com/office/drawing/2014/main" id="{DF01AE3E-D5A8-A353-E572-E54F005020D6}"/>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86293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ur Pictures - Border">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Picture Placeholder 2">
            <a:extLst>
              <a:ext uri="{FF2B5EF4-FFF2-40B4-BE49-F238E27FC236}">
                <a16:creationId xmlns:a16="http://schemas.microsoft.com/office/drawing/2014/main" id="{5E98E026-2EFC-462C-14FB-017A4290C8AB}"/>
              </a:ext>
            </a:extLst>
          </p:cNvPr>
          <p:cNvSpPr>
            <a:spLocks noGrp="1"/>
          </p:cNvSpPr>
          <p:nvPr>
            <p:ph type="pic" idx="1"/>
          </p:nvPr>
        </p:nvSpPr>
        <p:spPr>
          <a:xfrm>
            <a:off x="776816"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5" name="Picture Placeholder 2">
            <a:extLst>
              <a:ext uri="{FF2B5EF4-FFF2-40B4-BE49-F238E27FC236}">
                <a16:creationId xmlns:a16="http://schemas.microsoft.com/office/drawing/2014/main" id="{02897EC2-5988-D2DC-B5FA-D67BF5743968}"/>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6" name="Picture Placeholder 2">
            <a:extLst>
              <a:ext uri="{FF2B5EF4-FFF2-40B4-BE49-F238E27FC236}">
                <a16:creationId xmlns:a16="http://schemas.microsoft.com/office/drawing/2014/main" id="{9D44699F-5C60-EF9F-4A5C-7955EB4CB667}"/>
              </a:ext>
            </a:extLst>
          </p:cNvPr>
          <p:cNvSpPr>
            <a:spLocks noGrp="1"/>
          </p:cNvSpPr>
          <p:nvPr>
            <p:ph type="pic" idx="17"/>
          </p:nvPr>
        </p:nvSpPr>
        <p:spPr>
          <a:xfrm>
            <a:off x="776816"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7" name="Picture Placeholder 2">
            <a:extLst>
              <a:ext uri="{FF2B5EF4-FFF2-40B4-BE49-F238E27FC236}">
                <a16:creationId xmlns:a16="http://schemas.microsoft.com/office/drawing/2014/main" id="{BF0D2407-C4FC-59F5-6DD4-DA19E8174420}"/>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8" name="Rectangle 7">
            <a:extLst>
              <a:ext uri="{FF2B5EF4-FFF2-40B4-BE49-F238E27FC236}">
                <a16:creationId xmlns:a16="http://schemas.microsoft.com/office/drawing/2014/main" id="{987B1F8F-8BCF-21E4-DA63-4A78FF0B35A0}"/>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88830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fographics - 4">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30" name="Straight Connector 29">
            <a:extLst>
              <a:ext uri="{C183D7F6-B498-43B3-948B-1728B52AA6E4}">
                <adec:decorative xmlns:adec="http://schemas.microsoft.com/office/drawing/2017/decorative" val="1"/>
              </a:ext>
            </a:extLst>
          </p:cNvPr>
          <p:cNvCxnSpPr>
            <a:cxnSpLocks/>
          </p:cNvCxnSpPr>
          <p:nvPr/>
        </p:nvCxnSpPr>
        <p:spPr>
          <a:xfrm>
            <a:off x="702165" y="3471333"/>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C183D7F6-B498-43B3-948B-1728B52AA6E4}">
                <adec:decorative xmlns:adec="http://schemas.microsoft.com/office/drawing/2017/decorative" val="1"/>
              </a:ext>
            </a:extLst>
          </p:cNvPr>
          <p:cNvCxnSpPr>
            <a:cxnSpLocks/>
          </p:cNvCxnSpPr>
          <p:nvPr/>
        </p:nvCxnSpPr>
        <p:spPr>
          <a:xfrm>
            <a:off x="6096003" y="481312"/>
            <a:ext cx="0" cy="2769888"/>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32" name="Picture Placeholder 2"/>
          <p:cNvSpPr>
            <a:spLocks noGrp="1"/>
          </p:cNvSpPr>
          <p:nvPr>
            <p:ph type="pic" idx="15" hasCustomPrompt="1"/>
          </p:nvPr>
        </p:nvSpPr>
        <p:spPr>
          <a:xfrm>
            <a:off x="702164" y="1095291"/>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3" name="Text Placeholder 3"/>
          <p:cNvSpPr>
            <a:spLocks noGrp="1"/>
          </p:cNvSpPr>
          <p:nvPr>
            <p:ph type="body" sz="half" idx="16" hasCustomPrompt="1"/>
          </p:nvPr>
        </p:nvSpPr>
        <p:spPr>
          <a:xfrm>
            <a:off x="2239927" y="675628"/>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34" name="Picture Placeholder 2"/>
          <p:cNvSpPr>
            <a:spLocks noGrp="1"/>
          </p:cNvSpPr>
          <p:nvPr>
            <p:ph type="pic" idx="17" hasCustomPrompt="1"/>
          </p:nvPr>
        </p:nvSpPr>
        <p:spPr>
          <a:xfrm>
            <a:off x="6488232" y="1095291"/>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5" name="Text Placeholder 3"/>
          <p:cNvSpPr>
            <a:spLocks noGrp="1"/>
          </p:cNvSpPr>
          <p:nvPr>
            <p:ph type="body" sz="half" idx="18" hasCustomPrompt="1"/>
          </p:nvPr>
        </p:nvSpPr>
        <p:spPr>
          <a:xfrm>
            <a:off x="8025995" y="675628"/>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cxnSp>
        <p:nvCxnSpPr>
          <p:cNvPr id="17" name="Straight Connector 16">
            <a:extLst>
              <a:ext uri="{FF2B5EF4-FFF2-40B4-BE49-F238E27FC236}">
                <a16:creationId xmlns:a16="http://schemas.microsoft.com/office/drawing/2014/main" id="{D68F21C1-6A7E-726B-7E40-F5E16B75C2D1}"/>
              </a:ext>
              <a:ext uri="{C183D7F6-B498-43B3-948B-1728B52AA6E4}">
                <adec:decorative xmlns:adec="http://schemas.microsoft.com/office/drawing/2017/decorative" val="1"/>
              </a:ext>
            </a:extLst>
          </p:cNvPr>
          <p:cNvCxnSpPr>
            <a:cxnSpLocks/>
          </p:cNvCxnSpPr>
          <p:nvPr/>
        </p:nvCxnSpPr>
        <p:spPr>
          <a:xfrm>
            <a:off x="6096001" y="3708403"/>
            <a:ext cx="1" cy="265982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C6C2F389-48BB-2F30-4C18-2209358D20CD}"/>
              </a:ext>
            </a:extLst>
          </p:cNvPr>
          <p:cNvSpPr>
            <a:spLocks noGrp="1"/>
          </p:cNvSpPr>
          <p:nvPr>
            <p:ph type="pic" idx="19" hasCustomPrompt="1"/>
          </p:nvPr>
        </p:nvSpPr>
        <p:spPr>
          <a:xfrm>
            <a:off x="702164" y="4441308"/>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2" name="Text Placeholder 3">
            <a:extLst>
              <a:ext uri="{FF2B5EF4-FFF2-40B4-BE49-F238E27FC236}">
                <a16:creationId xmlns:a16="http://schemas.microsoft.com/office/drawing/2014/main" id="{AA5C8A36-CFDC-F8F6-6BDE-7769B17A26B9}"/>
              </a:ext>
            </a:extLst>
          </p:cNvPr>
          <p:cNvSpPr>
            <a:spLocks noGrp="1"/>
          </p:cNvSpPr>
          <p:nvPr>
            <p:ph type="body" sz="half" idx="20" hasCustomPrompt="1"/>
          </p:nvPr>
        </p:nvSpPr>
        <p:spPr>
          <a:xfrm>
            <a:off x="2239927" y="402164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3" name="Picture Placeholder 2">
            <a:extLst>
              <a:ext uri="{FF2B5EF4-FFF2-40B4-BE49-F238E27FC236}">
                <a16:creationId xmlns:a16="http://schemas.microsoft.com/office/drawing/2014/main" id="{08C6FB12-6F42-BE19-E07A-E59EEE3FC3C9}"/>
              </a:ext>
            </a:extLst>
          </p:cNvPr>
          <p:cNvSpPr>
            <a:spLocks noGrp="1"/>
          </p:cNvSpPr>
          <p:nvPr>
            <p:ph type="pic" idx="21" hasCustomPrompt="1"/>
          </p:nvPr>
        </p:nvSpPr>
        <p:spPr>
          <a:xfrm>
            <a:off x="6488232" y="4441308"/>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4" name="Text Placeholder 3">
            <a:extLst>
              <a:ext uri="{FF2B5EF4-FFF2-40B4-BE49-F238E27FC236}">
                <a16:creationId xmlns:a16="http://schemas.microsoft.com/office/drawing/2014/main" id="{634D5859-3243-43FF-9A1B-BC48065E0034}"/>
              </a:ext>
            </a:extLst>
          </p:cNvPr>
          <p:cNvSpPr>
            <a:spLocks noGrp="1"/>
          </p:cNvSpPr>
          <p:nvPr>
            <p:ph type="body" sz="half" idx="22" hasCustomPrompt="1"/>
          </p:nvPr>
        </p:nvSpPr>
        <p:spPr>
          <a:xfrm>
            <a:off x="8025995" y="402164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4" name="Rectangle 13">
            <a:extLst>
              <a:ext uri="{FF2B5EF4-FFF2-40B4-BE49-F238E27FC236}">
                <a16:creationId xmlns:a16="http://schemas.microsoft.com/office/drawing/2014/main" id="{D4F6B232-1926-E17B-7843-9465684E59B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676FC4AC-E526-5858-2C8F-CAA68C559BF7}"/>
              </a:ext>
              <a:ext uri="{C183D7F6-B498-43B3-948B-1728B52AA6E4}">
                <adec:decorative xmlns:adec="http://schemas.microsoft.com/office/drawing/2017/decorative" val="1"/>
              </a:ext>
            </a:extLst>
          </p:cNvPr>
          <p:cNvCxnSpPr>
            <a:cxnSpLocks/>
          </p:cNvCxnSpPr>
          <p:nvPr userDrawn="1"/>
        </p:nvCxnSpPr>
        <p:spPr>
          <a:xfrm>
            <a:off x="702164" y="3471333"/>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81599CE-373F-2DC5-E470-7016125B02AE}"/>
              </a:ext>
              <a:ext uri="{C183D7F6-B498-43B3-948B-1728B52AA6E4}">
                <adec:decorative xmlns:adec="http://schemas.microsoft.com/office/drawing/2017/decorative" val="1"/>
              </a:ext>
            </a:extLst>
          </p:cNvPr>
          <p:cNvCxnSpPr>
            <a:cxnSpLocks/>
          </p:cNvCxnSpPr>
          <p:nvPr userDrawn="1"/>
        </p:nvCxnSpPr>
        <p:spPr>
          <a:xfrm>
            <a:off x="6096003" y="481312"/>
            <a:ext cx="0" cy="2769888"/>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327DA79-DAC9-8CEC-CEEF-D0C8AB532B38}"/>
              </a:ext>
              <a:ext uri="{C183D7F6-B498-43B3-948B-1728B52AA6E4}">
                <adec:decorative xmlns:adec="http://schemas.microsoft.com/office/drawing/2017/decorative" val="1"/>
              </a:ext>
            </a:extLst>
          </p:cNvPr>
          <p:cNvCxnSpPr>
            <a:cxnSpLocks/>
          </p:cNvCxnSpPr>
          <p:nvPr userDrawn="1"/>
        </p:nvCxnSpPr>
        <p:spPr>
          <a:xfrm>
            <a:off x="6096000" y="3708401"/>
            <a:ext cx="1" cy="265982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622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nfographics - 5">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32" name="Picture Placeholder 2"/>
          <p:cNvSpPr>
            <a:spLocks noGrp="1"/>
          </p:cNvSpPr>
          <p:nvPr>
            <p:ph type="pic" idx="15" hasCustomPrompt="1"/>
          </p:nvPr>
        </p:nvSpPr>
        <p:spPr>
          <a:xfrm>
            <a:off x="702164" y="1052957"/>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3" name="Text Placeholder 3"/>
          <p:cNvSpPr>
            <a:spLocks noGrp="1"/>
          </p:cNvSpPr>
          <p:nvPr>
            <p:ph type="body" sz="half" idx="16" hasCustomPrompt="1"/>
          </p:nvPr>
        </p:nvSpPr>
        <p:spPr>
          <a:xfrm>
            <a:off x="2239927" y="63329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34" name="Picture Placeholder 2"/>
          <p:cNvSpPr>
            <a:spLocks noGrp="1"/>
          </p:cNvSpPr>
          <p:nvPr>
            <p:ph type="pic" idx="17" hasCustomPrompt="1"/>
          </p:nvPr>
        </p:nvSpPr>
        <p:spPr>
          <a:xfrm>
            <a:off x="6488232" y="1052957"/>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5" name="Text Placeholder 3"/>
          <p:cNvSpPr>
            <a:spLocks noGrp="1"/>
          </p:cNvSpPr>
          <p:nvPr>
            <p:ph type="body" sz="half" idx="18" hasCustomPrompt="1"/>
          </p:nvPr>
        </p:nvSpPr>
        <p:spPr>
          <a:xfrm>
            <a:off x="8025995" y="63329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9" name="Picture Placeholder 2"/>
          <p:cNvSpPr>
            <a:spLocks noGrp="1"/>
          </p:cNvSpPr>
          <p:nvPr>
            <p:ph type="pic" idx="10" hasCustomPrompt="1"/>
          </p:nvPr>
        </p:nvSpPr>
        <p:spPr>
          <a:xfrm>
            <a:off x="1659259" y="3674789"/>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8" name="Text Placeholder 3"/>
          <p:cNvSpPr>
            <a:spLocks noGrp="1"/>
          </p:cNvSpPr>
          <p:nvPr>
            <p:ph type="body" sz="half" idx="2" hasCustomPrompt="1"/>
          </p:nvPr>
        </p:nvSpPr>
        <p:spPr>
          <a:xfrm>
            <a:off x="673392" y="5021752"/>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5" name="Picture Placeholder 2"/>
          <p:cNvSpPr>
            <a:spLocks noGrp="1"/>
          </p:cNvSpPr>
          <p:nvPr>
            <p:ph type="pic" idx="12" hasCustomPrompt="1"/>
          </p:nvPr>
        </p:nvSpPr>
        <p:spPr>
          <a:xfrm>
            <a:off x="5462423" y="3674789"/>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0" name="Text Placeholder 3"/>
          <p:cNvSpPr>
            <a:spLocks noGrp="1"/>
          </p:cNvSpPr>
          <p:nvPr>
            <p:ph type="body" sz="half" idx="11" hasCustomPrompt="1"/>
          </p:nvPr>
        </p:nvSpPr>
        <p:spPr>
          <a:xfrm>
            <a:off x="4476556" y="5021752"/>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7" name="Picture Placeholder 2"/>
          <p:cNvSpPr>
            <a:spLocks noGrp="1"/>
          </p:cNvSpPr>
          <p:nvPr>
            <p:ph type="pic" idx="14" hasCustomPrompt="1"/>
          </p:nvPr>
        </p:nvSpPr>
        <p:spPr>
          <a:xfrm>
            <a:off x="9265585" y="3674789"/>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6" name="Text Placeholder 3"/>
          <p:cNvSpPr>
            <a:spLocks noGrp="1"/>
          </p:cNvSpPr>
          <p:nvPr>
            <p:ph type="body" sz="half" idx="13" hasCustomPrompt="1"/>
          </p:nvPr>
        </p:nvSpPr>
        <p:spPr>
          <a:xfrm>
            <a:off x="8279719" y="5021752"/>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cxnSp>
        <p:nvCxnSpPr>
          <p:cNvPr id="28" name="Straight Connector 27">
            <a:extLst>
              <a:ext uri="{C183D7F6-B498-43B3-948B-1728B52AA6E4}">
                <adec:decorative xmlns:adec="http://schemas.microsoft.com/office/drawing/2017/decorative" val="1"/>
              </a:ext>
            </a:extLst>
          </p:cNvPr>
          <p:cNvCxnSpPr/>
          <p:nvPr/>
        </p:nvCxnSpPr>
        <p:spPr>
          <a:xfrm flipH="1">
            <a:off x="4186868" y="3674789"/>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C183D7F6-B498-43B3-948B-1728B52AA6E4}">
                <adec:decorative xmlns:adec="http://schemas.microsoft.com/office/drawing/2017/decorative" val="1"/>
              </a:ext>
            </a:extLst>
          </p:cNvPr>
          <p:cNvCxnSpPr/>
          <p:nvPr/>
        </p:nvCxnSpPr>
        <p:spPr>
          <a:xfrm>
            <a:off x="8005137" y="3674789"/>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C183D7F6-B498-43B3-948B-1728B52AA6E4}">
                <adec:decorative xmlns:adec="http://schemas.microsoft.com/office/drawing/2017/decorative" val="1"/>
              </a:ext>
            </a:extLst>
          </p:cNvPr>
          <p:cNvCxnSpPr/>
          <p:nvPr/>
        </p:nvCxnSpPr>
        <p:spPr>
          <a:xfrm>
            <a:off x="702165" y="3244700"/>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C183D7F6-B498-43B3-948B-1728B52AA6E4}">
                <adec:decorative xmlns:adec="http://schemas.microsoft.com/office/drawing/2017/decorative" val="1"/>
              </a:ext>
            </a:extLst>
          </p:cNvPr>
          <p:cNvCxnSpPr/>
          <p:nvPr/>
        </p:nvCxnSpPr>
        <p:spPr>
          <a:xfrm flipH="1">
            <a:off x="6096003" y="438980"/>
            <a:ext cx="1" cy="2523959"/>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C4F0DB7-E81E-DDDF-9E28-E84CB0CA72B2}"/>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 name="Straight Connector 20">
            <a:extLst>
              <a:ext uri="{FF2B5EF4-FFF2-40B4-BE49-F238E27FC236}">
                <a16:creationId xmlns:a16="http://schemas.microsoft.com/office/drawing/2014/main" id="{08347D76-18B5-4F36-4FCD-484C72EE83C3}"/>
              </a:ext>
              <a:ext uri="{C183D7F6-B498-43B3-948B-1728B52AA6E4}">
                <adec:decorative xmlns:adec="http://schemas.microsoft.com/office/drawing/2017/decorative" val="1"/>
              </a:ext>
            </a:extLst>
          </p:cNvPr>
          <p:cNvCxnSpPr/>
          <p:nvPr userDrawn="1"/>
        </p:nvCxnSpPr>
        <p:spPr>
          <a:xfrm flipH="1">
            <a:off x="4186867" y="3674789"/>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2BB4909-07D7-8B87-11F8-72EBF68671C5}"/>
              </a:ext>
              <a:ext uri="{C183D7F6-B498-43B3-948B-1728B52AA6E4}">
                <adec:decorative xmlns:adec="http://schemas.microsoft.com/office/drawing/2017/decorative" val="1"/>
              </a:ext>
            </a:extLst>
          </p:cNvPr>
          <p:cNvCxnSpPr/>
          <p:nvPr userDrawn="1"/>
        </p:nvCxnSpPr>
        <p:spPr>
          <a:xfrm>
            <a:off x="8005137" y="3674789"/>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42BF4E9-141A-FA37-C15D-9485C9F88CF7}"/>
              </a:ext>
              <a:ext uri="{C183D7F6-B498-43B3-948B-1728B52AA6E4}">
                <adec:decorative xmlns:adec="http://schemas.microsoft.com/office/drawing/2017/decorative" val="1"/>
              </a:ext>
            </a:extLst>
          </p:cNvPr>
          <p:cNvCxnSpPr/>
          <p:nvPr userDrawn="1"/>
        </p:nvCxnSpPr>
        <p:spPr>
          <a:xfrm>
            <a:off x="702164" y="3244700"/>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164E08F-1ACF-FB27-14E6-067C0DD933EC}"/>
              </a:ext>
              <a:ext uri="{C183D7F6-B498-43B3-948B-1728B52AA6E4}">
                <adec:decorative xmlns:adec="http://schemas.microsoft.com/office/drawing/2017/decorative" val="1"/>
              </a:ext>
            </a:extLst>
          </p:cNvPr>
          <p:cNvCxnSpPr/>
          <p:nvPr userDrawn="1"/>
        </p:nvCxnSpPr>
        <p:spPr>
          <a:xfrm flipH="1">
            <a:off x="6096001" y="438979"/>
            <a:ext cx="1" cy="2523959"/>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742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nfographics - 6">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0" name="Picture Placeholder 2"/>
          <p:cNvSpPr>
            <a:spLocks noGrp="1"/>
          </p:cNvSpPr>
          <p:nvPr>
            <p:ph type="pic" idx="16" hasCustomPrompt="1"/>
          </p:nvPr>
        </p:nvSpPr>
        <p:spPr>
          <a:xfrm>
            <a:off x="1644836" y="560635"/>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9" name="Text Placeholder 3"/>
          <p:cNvSpPr>
            <a:spLocks noGrp="1"/>
          </p:cNvSpPr>
          <p:nvPr>
            <p:ph type="body" sz="half" idx="15" hasCustomPrompt="1"/>
          </p:nvPr>
        </p:nvSpPr>
        <p:spPr>
          <a:xfrm>
            <a:off x="658969" y="1907599"/>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6" name="Picture Placeholder 2"/>
          <p:cNvSpPr>
            <a:spLocks noGrp="1"/>
          </p:cNvSpPr>
          <p:nvPr>
            <p:ph type="pic" idx="18" hasCustomPrompt="1"/>
          </p:nvPr>
        </p:nvSpPr>
        <p:spPr>
          <a:xfrm>
            <a:off x="5448000" y="560635"/>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5" name="Text Placeholder 3"/>
          <p:cNvSpPr>
            <a:spLocks noGrp="1"/>
          </p:cNvSpPr>
          <p:nvPr>
            <p:ph type="body" sz="half" idx="17" hasCustomPrompt="1"/>
          </p:nvPr>
        </p:nvSpPr>
        <p:spPr>
          <a:xfrm>
            <a:off x="4462133" y="1907599"/>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8" name="Picture Placeholder 2"/>
          <p:cNvSpPr>
            <a:spLocks noGrp="1"/>
          </p:cNvSpPr>
          <p:nvPr>
            <p:ph type="pic" idx="20" hasCustomPrompt="1"/>
          </p:nvPr>
        </p:nvSpPr>
        <p:spPr>
          <a:xfrm>
            <a:off x="9251163" y="560635"/>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7" name="Text Placeholder 3"/>
          <p:cNvSpPr>
            <a:spLocks noGrp="1"/>
          </p:cNvSpPr>
          <p:nvPr>
            <p:ph type="body" sz="half" idx="19" hasCustomPrompt="1"/>
          </p:nvPr>
        </p:nvSpPr>
        <p:spPr>
          <a:xfrm>
            <a:off x="8265296" y="1907599"/>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9" name="Picture Placeholder 2"/>
          <p:cNvSpPr>
            <a:spLocks noGrp="1"/>
          </p:cNvSpPr>
          <p:nvPr>
            <p:ph type="pic" idx="10" hasCustomPrompt="1"/>
          </p:nvPr>
        </p:nvSpPr>
        <p:spPr>
          <a:xfrm>
            <a:off x="1659259" y="3759853"/>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4" name="Text Placeholder 3"/>
          <p:cNvSpPr>
            <a:spLocks noGrp="1"/>
          </p:cNvSpPr>
          <p:nvPr>
            <p:ph type="body" sz="half" idx="2" hasCustomPrompt="1"/>
          </p:nvPr>
        </p:nvSpPr>
        <p:spPr>
          <a:xfrm>
            <a:off x="673392" y="5106816"/>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0" name="Picture Placeholder 2"/>
          <p:cNvSpPr>
            <a:spLocks noGrp="1"/>
          </p:cNvSpPr>
          <p:nvPr>
            <p:ph type="pic" idx="12" hasCustomPrompt="1"/>
          </p:nvPr>
        </p:nvSpPr>
        <p:spPr>
          <a:xfrm>
            <a:off x="5462423" y="3759853"/>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ext Placeholder 3"/>
          <p:cNvSpPr>
            <a:spLocks noGrp="1"/>
          </p:cNvSpPr>
          <p:nvPr>
            <p:ph type="body" sz="half" idx="11" hasCustomPrompt="1"/>
          </p:nvPr>
        </p:nvSpPr>
        <p:spPr>
          <a:xfrm>
            <a:off x="4476556" y="5106816"/>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2" name="Picture Placeholder 2"/>
          <p:cNvSpPr>
            <a:spLocks noGrp="1"/>
          </p:cNvSpPr>
          <p:nvPr>
            <p:ph type="pic" idx="14" hasCustomPrompt="1"/>
          </p:nvPr>
        </p:nvSpPr>
        <p:spPr>
          <a:xfrm>
            <a:off x="9265585" y="3759853"/>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1" name="Text Placeholder 3"/>
          <p:cNvSpPr>
            <a:spLocks noGrp="1"/>
          </p:cNvSpPr>
          <p:nvPr>
            <p:ph type="body" sz="half" idx="13" hasCustomPrompt="1"/>
          </p:nvPr>
        </p:nvSpPr>
        <p:spPr>
          <a:xfrm>
            <a:off x="8279719" y="5106816"/>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cxnSp>
        <p:nvCxnSpPr>
          <p:cNvPr id="6" name="Straight Connector 5">
            <a:extLst>
              <a:ext uri="{C183D7F6-B498-43B3-948B-1728B52AA6E4}">
                <adec:decorative xmlns:adec="http://schemas.microsoft.com/office/drawing/2017/decorative" val="1"/>
              </a:ext>
            </a:extLst>
          </p:cNvPr>
          <p:cNvCxnSpPr/>
          <p:nvPr/>
        </p:nvCxnSpPr>
        <p:spPr>
          <a:xfrm flipH="1">
            <a:off x="4186868" y="3759853"/>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C183D7F6-B498-43B3-948B-1728B52AA6E4}">
                <adec:decorative xmlns:adec="http://schemas.microsoft.com/office/drawing/2017/decorative" val="1"/>
              </a:ext>
            </a:extLst>
          </p:cNvPr>
          <p:cNvCxnSpPr/>
          <p:nvPr/>
        </p:nvCxnSpPr>
        <p:spPr>
          <a:xfrm>
            <a:off x="8005137" y="3759853"/>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C183D7F6-B498-43B3-948B-1728B52AA6E4}">
                <adec:decorative xmlns:adec="http://schemas.microsoft.com/office/drawing/2017/decorative" val="1"/>
              </a:ext>
            </a:extLst>
          </p:cNvPr>
          <p:cNvCxnSpPr/>
          <p:nvPr/>
        </p:nvCxnSpPr>
        <p:spPr>
          <a:xfrm>
            <a:off x="702165" y="3471537"/>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C183D7F6-B498-43B3-948B-1728B52AA6E4}">
                <adec:decorative xmlns:adec="http://schemas.microsoft.com/office/drawing/2017/decorative" val="1"/>
              </a:ext>
            </a:extLst>
          </p:cNvPr>
          <p:cNvCxnSpPr/>
          <p:nvPr/>
        </p:nvCxnSpPr>
        <p:spPr>
          <a:xfrm flipH="1">
            <a:off x="4172445" y="560635"/>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C183D7F6-B498-43B3-948B-1728B52AA6E4}">
                <adec:decorative xmlns:adec="http://schemas.microsoft.com/office/drawing/2017/decorative" val="1"/>
              </a:ext>
            </a:extLst>
          </p:cNvPr>
          <p:cNvCxnSpPr/>
          <p:nvPr/>
        </p:nvCxnSpPr>
        <p:spPr>
          <a:xfrm>
            <a:off x="7990715" y="560635"/>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A892411B-4FFC-50CE-A81D-C712DE51F98A}"/>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Connector 21">
            <a:extLst>
              <a:ext uri="{FF2B5EF4-FFF2-40B4-BE49-F238E27FC236}">
                <a16:creationId xmlns:a16="http://schemas.microsoft.com/office/drawing/2014/main" id="{E4AB2E5C-B673-1D7B-AC2C-A75B2DCB1270}"/>
              </a:ext>
              <a:ext uri="{C183D7F6-B498-43B3-948B-1728B52AA6E4}">
                <adec:decorative xmlns:adec="http://schemas.microsoft.com/office/drawing/2017/decorative" val="1"/>
              </a:ext>
            </a:extLst>
          </p:cNvPr>
          <p:cNvCxnSpPr/>
          <p:nvPr userDrawn="1"/>
        </p:nvCxnSpPr>
        <p:spPr>
          <a:xfrm flipH="1">
            <a:off x="4186867" y="3759853"/>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81F7AA6-99B6-4B9E-9D31-424C170AA036}"/>
              </a:ext>
              <a:ext uri="{C183D7F6-B498-43B3-948B-1728B52AA6E4}">
                <adec:decorative xmlns:adec="http://schemas.microsoft.com/office/drawing/2017/decorative" val="1"/>
              </a:ext>
            </a:extLst>
          </p:cNvPr>
          <p:cNvCxnSpPr/>
          <p:nvPr userDrawn="1"/>
        </p:nvCxnSpPr>
        <p:spPr>
          <a:xfrm>
            <a:off x="8005137" y="3759853"/>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34B55B1-CA92-41A9-5AB3-E2DB114343C9}"/>
              </a:ext>
              <a:ext uri="{C183D7F6-B498-43B3-948B-1728B52AA6E4}">
                <adec:decorative xmlns:adec="http://schemas.microsoft.com/office/drawing/2017/decorative" val="1"/>
              </a:ext>
            </a:extLst>
          </p:cNvPr>
          <p:cNvCxnSpPr/>
          <p:nvPr userDrawn="1"/>
        </p:nvCxnSpPr>
        <p:spPr>
          <a:xfrm>
            <a:off x="702164" y="3471537"/>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88F844A-F652-C5CD-A447-F2E48668EFC9}"/>
              </a:ext>
              <a:ext uri="{C183D7F6-B498-43B3-948B-1728B52AA6E4}">
                <adec:decorative xmlns:adec="http://schemas.microsoft.com/office/drawing/2017/decorative" val="1"/>
              </a:ext>
            </a:extLst>
          </p:cNvPr>
          <p:cNvCxnSpPr/>
          <p:nvPr userDrawn="1"/>
        </p:nvCxnSpPr>
        <p:spPr>
          <a:xfrm flipH="1">
            <a:off x="4172444" y="560635"/>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D5B99F-1736-B41A-6370-986ECF2D6B31}"/>
              </a:ext>
              <a:ext uri="{C183D7F6-B498-43B3-948B-1728B52AA6E4}">
                <adec:decorative xmlns:adec="http://schemas.microsoft.com/office/drawing/2017/decorative" val="1"/>
              </a:ext>
            </a:extLst>
          </p:cNvPr>
          <p:cNvCxnSpPr/>
          <p:nvPr userDrawn="1"/>
        </p:nvCxnSpPr>
        <p:spPr>
          <a:xfrm>
            <a:off x="7990715" y="560635"/>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5572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xt Content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15" name="Text Placeholder 3"/>
          <p:cNvSpPr>
            <a:spLocks noGrp="1"/>
          </p:cNvSpPr>
          <p:nvPr>
            <p:ph type="body" sz="half" idx="2" hasCustomPrompt="1"/>
          </p:nvPr>
        </p:nvSpPr>
        <p:spPr>
          <a:xfrm>
            <a:off x="772635" y="1244601"/>
            <a:ext cx="10646735" cy="4835567"/>
          </a:xfrm>
          <a:prstGeom prst="rect">
            <a:avLst/>
          </a:prstGeom>
          <a:solidFill>
            <a:schemeClr val="bg1"/>
          </a:solidFill>
        </p:spPr>
        <p:txBody>
          <a:bodyPr lIns="720000" tIns="720000" rIns="720000" bIns="720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C334E80A-A1B5-A736-1D06-2A8EBAF3218A}"/>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2956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icture with Caption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3" name="Picture Placeholder 2"/>
          <p:cNvSpPr>
            <a:spLocks noGrp="1"/>
          </p:cNvSpPr>
          <p:nvPr>
            <p:ph type="pic" idx="1"/>
          </p:nvPr>
        </p:nvSpPr>
        <p:spPr>
          <a:xfrm>
            <a:off x="758456" y="1200500"/>
            <a:ext cx="10675088" cy="4099037"/>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4" name="Text Placeholder 3"/>
          <p:cNvSpPr>
            <a:spLocks noGrp="1"/>
          </p:cNvSpPr>
          <p:nvPr>
            <p:ph type="body" sz="half" idx="2"/>
          </p:nvPr>
        </p:nvSpPr>
        <p:spPr>
          <a:xfrm>
            <a:off x="772635" y="5409804"/>
            <a:ext cx="10646735" cy="804333"/>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GB"/>
              <a:t>Click to edit Master text styles</a:t>
            </a:r>
          </a:p>
        </p:txBody>
      </p:sp>
      <p:sp>
        <p:nvSpPr>
          <p:cNvPr id="7" name="Rectangle 6">
            <a:extLst>
              <a:ext uri="{FF2B5EF4-FFF2-40B4-BE49-F238E27FC236}">
                <a16:creationId xmlns:a16="http://schemas.microsoft.com/office/drawing/2014/main" id="{9F014264-1B43-AC3B-7B5C-440801B7D735}"/>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23212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icture and Text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775855" y="808568"/>
            <a:ext cx="5319184" cy="5223933"/>
          </a:xfrm>
          <a:prstGeom prst="rect">
            <a:avLst/>
          </a:prstGeom>
          <a:solidFill>
            <a:schemeClr val="bg1"/>
          </a:solidFill>
        </p:spPr>
        <p:txBody>
          <a:bodyPr lIns="240000" tIns="240000" rIns="240000" bIns="240000" anchor="ctr"/>
          <a:lstStyle>
            <a:lvl1pPr>
              <a:defRPr>
                <a:solidFill>
                  <a:schemeClr val="tx1"/>
                </a:solidFill>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B176E614-DDD2-089B-3A3C-B6CCD6D69D69}"/>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820865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 Pictures and Text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
            <a:extLst>
              <a:ext uri="{FF2B5EF4-FFF2-40B4-BE49-F238E27FC236}">
                <a16:creationId xmlns:a16="http://schemas.microsoft.com/office/drawing/2014/main" id="{BE162B15-9377-FF96-869A-FEA94D656206}"/>
              </a:ext>
            </a:extLst>
          </p:cNvPr>
          <p:cNvSpPr>
            <a:spLocks noGrp="1"/>
          </p:cNvSpPr>
          <p:nvPr>
            <p:ph type="pic" idx="16"/>
          </p:nvPr>
        </p:nvSpPr>
        <p:spPr>
          <a:xfrm>
            <a:off x="772632"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1" name="Picture Placeholder 2">
            <a:extLst>
              <a:ext uri="{FF2B5EF4-FFF2-40B4-BE49-F238E27FC236}">
                <a16:creationId xmlns:a16="http://schemas.microsoft.com/office/drawing/2014/main" id="{05422934-1485-0663-52E2-C663F6F37E0C}"/>
              </a:ext>
            </a:extLst>
          </p:cNvPr>
          <p:cNvSpPr>
            <a:spLocks noGrp="1"/>
          </p:cNvSpPr>
          <p:nvPr>
            <p:ph type="pic" idx="18"/>
          </p:nvPr>
        </p:nvSpPr>
        <p:spPr>
          <a:xfrm>
            <a:off x="772632"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DE6686A2-45D5-9708-BC33-D0E3B38776DF}"/>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4271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and Picture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6096000" y="808568"/>
            <a:ext cx="5319184" cy="5223933"/>
          </a:xfrm>
          <a:prstGeom prst="rect">
            <a:avLst/>
          </a:prstGeom>
          <a:solidFill>
            <a:schemeClr val="bg1"/>
          </a:solidFill>
        </p:spPr>
        <p:txBody>
          <a:bodyPr lIns="240000" tIns="240000" rIns="240000" bIns="240000" anchor="ctr"/>
          <a:lstStyle>
            <a:lvl1pPr>
              <a:defRPr>
                <a:solidFill>
                  <a:schemeClr val="tx1"/>
                </a:solidFill>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7BD72E3B-E744-542D-CAC4-A9AB5759E40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58733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xt and 2 Pictures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
            <a:extLst>
              <a:ext uri="{FF2B5EF4-FFF2-40B4-BE49-F238E27FC236}">
                <a16:creationId xmlns:a16="http://schemas.microsoft.com/office/drawing/2014/main" id="{C469075E-038E-BDA5-6259-736B762D026C}"/>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1" name="Picture Placeholder 2">
            <a:extLst>
              <a:ext uri="{FF2B5EF4-FFF2-40B4-BE49-F238E27FC236}">
                <a16:creationId xmlns:a16="http://schemas.microsoft.com/office/drawing/2014/main" id="{69868672-8002-5EBE-6149-9A3269FEF8E0}"/>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C65D5407-DDA3-BD61-D4DA-2A4DDB2FC4D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61689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xt Content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6"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5"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15" name="Text Placeholder 3"/>
          <p:cNvSpPr>
            <a:spLocks noGrp="1"/>
          </p:cNvSpPr>
          <p:nvPr>
            <p:ph type="body" sz="half" idx="2" hasCustomPrompt="1"/>
          </p:nvPr>
        </p:nvSpPr>
        <p:spPr>
          <a:xfrm>
            <a:off x="772635" y="1244601"/>
            <a:ext cx="10646735" cy="4835567"/>
          </a:xfrm>
          <a:prstGeom prst="rect">
            <a:avLst/>
          </a:prstGeom>
          <a:solidFill>
            <a:schemeClr val="bg1"/>
          </a:solidFill>
        </p:spPr>
        <p:txBody>
          <a:bodyPr lIns="720000" tIns="720000" rIns="720000" bIns="720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C488C734-3CDE-0B6B-A3CE-20A80B4FCE97}"/>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5332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icture with Caption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3" name="Picture Placeholder 2"/>
          <p:cNvSpPr>
            <a:spLocks noGrp="1"/>
          </p:cNvSpPr>
          <p:nvPr>
            <p:ph type="pic" idx="1"/>
          </p:nvPr>
        </p:nvSpPr>
        <p:spPr>
          <a:xfrm>
            <a:off x="758456" y="1200500"/>
            <a:ext cx="10675088" cy="4099037"/>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4" name="Text Placeholder 3"/>
          <p:cNvSpPr>
            <a:spLocks noGrp="1"/>
          </p:cNvSpPr>
          <p:nvPr>
            <p:ph type="body" sz="half" idx="2"/>
          </p:nvPr>
        </p:nvSpPr>
        <p:spPr>
          <a:xfrm>
            <a:off x="772635" y="5409804"/>
            <a:ext cx="10646735" cy="804333"/>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GB"/>
              <a:t>Click to edit Master text styles</a:t>
            </a:r>
          </a:p>
        </p:txBody>
      </p:sp>
      <p:sp>
        <p:nvSpPr>
          <p:cNvPr id="7" name="Rectangle 6">
            <a:extLst>
              <a:ext uri="{FF2B5EF4-FFF2-40B4-BE49-F238E27FC236}">
                <a16:creationId xmlns:a16="http://schemas.microsoft.com/office/drawing/2014/main" id="{D4FB2147-AD13-6505-F4FC-60585A0803C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843922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icture and Text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t">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775855" y="808568"/>
            <a:ext cx="5319184" cy="5223933"/>
          </a:xfrm>
          <a:prstGeom prst="rect">
            <a:avLst/>
          </a:prstGeom>
          <a:solidFill>
            <a:schemeClr val="bg1"/>
          </a:solidFill>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AECCBD5B-6ECF-E010-F25D-7F8623EA5BAC}"/>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322946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 Pictures and Text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t">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2">
            <a:extLst>
              <a:ext uri="{FF2B5EF4-FFF2-40B4-BE49-F238E27FC236}">
                <a16:creationId xmlns:a16="http://schemas.microsoft.com/office/drawing/2014/main" id="{519B173D-5038-93E7-B50E-0235D1A209EE}"/>
              </a:ext>
            </a:extLst>
          </p:cNvPr>
          <p:cNvSpPr>
            <a:spLocks noGrp="1"/>
          </p:cNvSpPr>
          <p:nvPr>
            <p:ph type="pic" idx="16"/>
          </p:nvPr>
        </p:nvSpPr>
        <p:spPr>
          <a:xfrm>
            <a:off x="772632"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3" name="Picture Placeholder 2">
            <a:extLst>
              <a:ext uri="{FF2B5EF4-FFF2-40B4-BE49-F238E27FC236}">
                <a16:creationId xmlns:a16="http://schemas.microsoft.com/office/drawing/2014/main" id="{9728AE37-0D3A-3BFB-A510-449E786F2183}"/>
              </a:ext>
            </a:extLst>
          </p:cNvPr>
          <p:cNvSpPr>
            <a:spLocks noGrp="1"/>
          </p:cNvSpPr>
          <p:nvPr>
            <p:ph type="pic" idx="18"/>
          </p:nvPr>
        </p:nvSpPr>
        <p:spPr>
          <a:xfrm>
            <a:off x="772632"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CC58A88A-D4BE-68FE-C93B-536E9193543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525507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xt and Picture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6096000" y="808568"/>
            <a:ext cx="5319184" cy="5223933"/>
          </a:xfrm>
          <a:prstGeom prst="rect">
            <a:avLst/>
          </a:prstGeom>
          <a:solidFill>
            <a:schemeClr val="bg1"/>
          </a:solidFill>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1A48E8C7-ABFA-A5B0-CC26-BFCDD1DE678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75925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ext and 2 Pictures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
            <a:extLst>
              <a:ext uri="{FF2B5EF4-FFF2-40B4-BE49-F238E27FC236}">
                <a16:creationId xmlns:a16="http://schemas.microsoft.com/office/drawing/2014/main" id="{4A87B70A-41CE-7DAA-7142-7C3FE64CEC79}"/>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1" name="Picture Placeholder 2">
            <a:extLst>
              <a:ext uri="{FF2B5EF4-FFF2-40B4-BE49-F238E27FC236}">
                <a16:creationId xmlns:a16="http://schemas.microsoft.com/office/drawing/2014/main" id="{55D67229-948C-19CB-9EE4-F5A66FF15A36}"/>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747895B4-A298-2C80-5EF2-E1C3B895008A}"/>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96521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p:nvSpPr>
        <p:spPr>
          <a:xfrm>
            <a:off x="0" y="0"/>
            <a:ext cx="12192000" cy="6858000"/>
          </a:xfrm>
          <a:prstGeom prst="rect">
            <a:avLst/>
          </a:prstGeom>
          <a:gradFill>
            <a:gsLst>
              <a:gs pos="33000">
                <a:srgbClr val="00A0AE"/>
              </a:gs>
              <a:gs pos="100000">
                <a:srgbClr val="8732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Isosceles Triangle 10">
            <a:extLst>
              <a:ext uri="{C183D7F6-B498-43B3-948B-1728B52AA6E4}">
                <adec:decorative xmlns:adec="http://schemas.microsoft.com/office/drawing/2017/decorative" val="1"/>
              </a:ext>
            </a:extLst>
          </p:cNvPr>
          <p:cNvSpPr/>
          <p:nvPr/>
        </p:nvSpPr>
        <p:spPr>
          <a:xfrm>
            <a:off x="3671779" y="1"/>
            <a:ext cx="8520220" cy="6858000"/>
          </a:xfrm>
          <a:prstGeom prst="triangle">
            <a:avLst>
              <a:gd name="adj" fmla="val 100000"/>
            </a:avLst>
          </a:prstGeom>
          <a:gradFill>
            <a:gsLst>
              <a:gs pos="45000">
                <a:srgbClr val="873299"/>
              </a:gs>
              <a:gs pos="86000">
                <a:srgbClr val="2F1A45">
                  <a:lumMod val="90000"/>
                  <a:lumOff val="1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2" name="Straight Connector 11">
            <a:extLst>
              <a:ext uri="{C183D7F6-B498-43B3-948B-1728B52AA6E4}">
                <adec:decorative xmlns:adec="http://schemas.microsoft.com/office/drawing/2017/decorative" val="1"/>
              </a:ext>
            </a:extLst>
          </p:cNvPr>
          <p:cNvCxnSpPr/>
          <p:nvPr/>
        </p:nvCxnSpPr>
        <p:spPr>
          <a:xfrm flipV="1">
            <a:off x="3473304" y="-99237"/>
            <a:ext cx="8817935" cy="7088372"/>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pic>
        <p:nvPicPr>
          <p:cNvPr id="1026" name="Picture 2" descr="SFC Symbol"/>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3535" y="270456"/>
            <a:ext cx="6090261" cy="6090261"/>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p:cNvSpPr>
            <a:spLocks noGrp="1"/>
          </p:cNvSpPr>
          <p:nvPr>
            <p:ph type="body" sz="quarter" idx="10" hasCustomPrompt="1"/>
          </p:nvPr>
        </p:nvSpPr>
        <p:spPr>
          <a:xfrm>
            <a:off x="8732875" y="3680527"/>
            <a:ext cx="3061192" cy="1006548"/>
          </a:xfrm>
          <a:prstGeom prst="rect">
            <a:avLst/>
          </a:prstGeom>
        </p:spPr>
        <p:txBody>
          <a:bodyPr lIns="0" tIns="0" rIns="0" bIns="0" anchor="b"/>
          <a:lstStyle>
            <a:lvl1pPr>
              <a:defRPr sz="1733" baseline="0">
                <a:solidFill>
                  <a:schemeClr val="bg1"/>
                </a:solidFill>
              </a:defRPr>
            </a:lvl1pPr>
            <a:lvl2pPr>
              <a:defRPr sz="1867">
                <a:solidFill>
                  <a:schemeClr val="bg1"/>
                </a:solidFill>
              </a:defRPr>
            </a:lvl2pPr>
            <a:lvl3pPr>
              <a:defRPr sz="1867">
                <a:solidFill>
                  <a:schemeClr val="bg1"/>
                </a:solidFill>
              </a:defRPr>
            </a:lvl3pPr>
          </a:lstStyle>
          <a:p>
            <a:pPr lvl="0"/>
            <a:r>
              <a:rPr lang="en-US"/>
              <a:t>Contact info</a:t>
            </a:r>
            <a:endParaRPr lang="en-GB"/>
          </a:p>
        </p:txBody>
      </p:sp>
      <p:sp>
        <p:nvSpPr>
          <p:cNvPr id="4" name="Title 2"/>
          <p:cNvSpPr txBox="1">
            <a:spLocks/>
          </p:cNvSpPr>
          <p:nvPr/>
        </p:nvSpPr>
        <p:spPr bwMode="auto">
          <a:xfrm>
            <a:off x="8619471" y="5172839"/>
            <a:ext cx="3316732" cy="1354204"/>
          </a:xfrm>
          <a:prstGeom prst="rect">
            <a:avLst/>
          </a:prstGeom>
          <a:noFill/>
          <a:ln>
            <a:noFill/>
          </a:ln>
          <a:effectLst/>
        </p:spPr>
        <p:txBody>
          <a:bodyPr vert="horz" wrap="square" lIns="121909" tIns="60953" rIns="121909" bIns="60953" numCol="1" anchor="b" anchorCtr="0" compatLnSpc="1">
            <a:prstTxWarp prst="textNoShape">
              <a:avLst/>
            </a:prstTxWarp>
            <a:spAutoFit/>
          </a:bodyPr>
          <a:lstStyle>
            <a:lvl1pPr algn="l" rtl="0" eaLnBrk="1" fontAlgn="base" hangingPunct="1">
              <a:spcBef>
                <a:spcPct val="0"/>
              </a:spcBef>
              <a:spcAft>
                <a:spcPct val="0"/>
              </a:spcAft>
              <a:defRPr sz="3733" b="1">
                <a:solidFill>
                  <a:schemeClr val="tx2"/>
                </a:solidFill>
                <a:latin typeface="+mj-lt"/>
                <a:ea typeface="+mj-ea"/>
                <a:cs typeface="+mj-cs"/>
              </a:defRPr>
            </a:lvl1pPr>
            <a:lvl2pPr algn="l" rtl="0" eaLnBrk="1" fontAlgn="base" hangingPunct="1">
              <a:spcBef>
                <a:spcPct val="0"/>
              </a:spcBef>
              <a:spcAft>
                <a:spcPct val="0"/>
              </a:spcAft>
              <a:defRPr sz="4267" b="1">
                <a:solidFill>
                  <a:schemeClr val="tx2"/>
                </a:solidFill>
                <a:latin typeface="Garamond" pitchFamily="18" charset="0"/>
              </a:defRPr>
            </a:lvl2pPr>
            <a:lvl3pPr algn="l" rtl="0" eaLnBrk="1" fontAlgn="base" hangingPunct="1">
              <a:spcBef>
                <a:spcPct val="0"/>
              </a:spcBef>
              <a:spcAft>
                <a:spcPct val="0"/>
              </a:spcAft>
              <a:defRPr sz="4267" b="1">
                <a:solidFill>
                  <a:schemeClr val="tx2"/>
                </a:solidFill>
                <a:latin typeface="Garamond" pitchFamily="18" charset="0"/>
              </a:defRPr>
            </a:lvl3pPr>
            <a:lvl4pPr algn="l" rtl="0" eaLnBrk="1" fontAlgn="base" hangingPunct="1">
              <a:spcBef>
                <a:spcPct val="0"/>
              </a:spcBef>
              <a:spcAft>
                <a:spcPct val="0"/>
              </a:spcAft>
              <a:defRPr sz="4267" b="1">
                <a:solidFill>
                  <a:schemeClr val="tx2"/>
                </a:solidFill>
                <a:latin typeface="Garamond" pitchFamily="18" charset="0"/>
              </a:defRPr>
            </a:lvl4pPr>
            <a:lvl5pPr algn="l" rtl="0" eaLnBrk="1" fontAlgn="base" hangingPunct="1">
              <a:spcBef>
                <a:spcPct val="0"/>
              </a:spcBef>
              <a:spcAft>
                <a:spcPct val="0"/>
              </a:spcAft>
              <a:defRPr sz="4267" b="1">
                <a:solidFill>
                  <a:schemeClr val="tx2"/>
                </a:solidFill>
                <a:latin typeface="Garamond" pitchFamily="18" charset="0"/>
              </a:defRPr>
            </a:lvl5pPr>
            <a:lvl6pPr marL="609600" algn="l" rtl="0" eaLnBrk="1" fontAlgn="base" hangingPunct="1">
              <a:spcBef>
                <a:spcPct val="0"/>
              </a:spcBef>
              <a:spcAft>
                <a:spcPct val="0"/>
              </a:spcAft>
              <a:defRPr sz="4267" b="1">
                <a:solidFill>
                  <a:schemeClr val="tx2"/>
                </a:solidFill>
                <a:latin typeface="Garamond" pitchFamily="18" charset="0"/>
              </a:defRPr>
            </a:lvl6pPr>
            <a:lvl7pPr marL="1219200" algn="l" rtl="0" eaLnBrk="1" fontAlgn="base" hangingPunct="1">
              <a:spcBef>
                <a:spcPct val="0"/>
              </a:spcBef>
              <a:spcAft>
                <a:spcPct val="0"/>
              </a:spcAft>
              <a:defRPr sz="4267" b="1">
                <a:solidFill>
                  <a:schemeClr val="tx2"/>
                </a:solidFill>
                <a:latin typeface="Garamond" pitchFamily="18" charset="0"/>
              </a:defRPr>
            </a:lvl7pPr>
            <a:lvl8pPr marL="1828800" algn="l" rtl="0" eaLnBrk="1" fontAlgn="base" hangingPunct="1">
              <a:spcBef>
                <a:spcPct val="0"/>
              </a:spcBef>
              <a:spcAft>
                <a:spcPct val="0"/>
              </a:spcAft>
              <a:defRPr sz="4267" b="1">
                <a:solidFill>
                  <a:schemeClr val="tx2"/>
                </a:solidFill>
                <a:latin typeface="Garamond" pitchFamily="18" charset="0"/>
              </a:defRPr>
            </a:lvl8pPr>
            <a:lvl9pPr marL="2438400" algn="l" rtl="0" eaLnBrk="1" fontAlgn="base" hangingPunct="1">
              <a:spcBef>
                <a:spcPct val="0"/>
              </a:spcBef>
              <a:spcAft>
                <a:spcPct val="0"/>
              </a:spcAft>
              <a:defRPr sz="4267" b="1">
                <a:solidFill>
                  <a:schemeClr val="tx2"/>
                </a:solidFill>
                <a:latin typeface="Garamond" pitchFamily="18" charset="0"/>
              </a:defRPr>
            </a:lvl9pPr>
          </a:lstStyle>
          <a:p>
            <a:pPr>
              <a:spcAft>
                <a:spcPts val="0"/>
              </a:spcAft>
              <a:tabLst>
                <a:tab pos="2637089" algn="ctr"/>
                <a:tab pos="5274179" algn="r"/>
              </a:tabLst>
            </a:pPr>
            <a:r>
              <a:rPr lang="en-GB" sz="1600" b="0">
                <a:solidFill>
                  <a:schemeClr val="bg1"/>
                </a:solidFill>
                <a:latin typeface="+mn-lt"/>
              </a:rPr>
              <a:t>Apex 2 </a:t>
            </a:r>
            <a:r>
              <a:rPr lang="en-GB" sz="1400" b="0">
                <a:solidFill>
                  <a:schemeClr val="bg1"/>
                </a:solidFill>
                <a:latin typeface="+mn-lt"/>
              </a:rPr>
              <a:t>•</a:t>
            </a:r>
            <a:r>
              <a:rPr lang="en-GB" sz="1600" b="0">
                <a:solidFill>
                  <a:schemeClr val="bg1"/>
                </a:solidFill>
                <a:latin typeface="+mn-lt"/>
              </a:rPr>
              <a:t> 97 Haymarket Terrace</a:t>
            </a:r>
          </a:p>
          <a:p>
            <a:pPr>
              <a:spcAft>
                <a:spcPts val="0"/>
              </a:spcAft>
              <a:tabLst>
                <a:tab pos="2637089" algn="ctr"/>
                <a:tab pos="5274179" algn="r"/>
              </a:tabLst>
            </a:pPr>
            <a:r>
              <a:rPr lang="en-GB" sz="1600" b="0">
                <a:solidFill>
                  <a:schemeClr val="bg1"/>
                </a:solidFill>
                <a:latin typeface="+mn-lt"/>
              </a:rPr>
              <a:t>Edinburgh </a:t>
            </a:r>
            <a:r>
              <a:rPr lang="en-GB" sz="1400" b="0">
                <a:solidFill>
                  <a:schemeClr val="bg1"/>
                </a:solidFill>
                <a:latin typeface="+mn-lt"/>
              </a:rPr>
              <a:t>•</a:t>
            </a:r>
            <a:r>
              <a:rPr lang="en-GB" sz="1600" b="0">
                <a:solidFill>
                  <a:schemeClr val="bg1"/>
                </a:solidFill>
                <a:latin typeface="+mn-lt"/>
              </a:rPr>
              <a:t> EH12 5HD</a:t>
            </a:r>
          </a:p>
          <a:p>
            <a:pPr>
              <a:spcAft>
                <a:spcPts val="0"/>
              </a:spcAft>
              <a:tabLst>
                <a:tab pos="2637089" algn="ctr"/>
                <a:tab pos="5274179" algn="r"/>
              </a:tabLst>
            </a:pPr>
            <a:r>
              <a:rPr lang="en-GB" sz="1600" b="0">
                <a:solidFill>
                  <a:schemeClr val="bg1"/>
                </a:solidFill>
                <a:latin typeface="+mn-lt"/>
              </a:rPr>
              <a:t>T 0131 313 6500 </a:t>
            </a:r>
            <a:r>
              <a:rPr lang="en-GB" sz="1400" b="0">
                <a:solidFill>
                  <a:schemeClr val="bg1"/>
                </a:solidFill>
                <a:latin typeface="+mn-lt"/>
              </a:rPr>
              <a:t>•</a:t>
            </a:r>
            <a:r>
              <a:rPr lang="en-GB" sz="1600" b="0">
                <a:solidFill>
                  <a:schemeClr val="bg1"/>
                </a:solidFill>
                <a:latin typeface="+mn-lt"/>
              </a:rPr>
              <a:t> F 0131 313 6501</a:t>
            </a:r>
          </a:p>
          <a:p>
            <a:pPr>
              <a:spcAft>
                <a:spcPts val="0"/>
              </a:spcAft>
              <a:tabLst>
                <a:tab pos="2637089" algn="ctr"/>
                <a:tab pos="5274179" algn="r"/>
              </a:tabLst>
            </a:pPr>
            <a:r>
              <a:rPr lang="en-GB" sz="1600">
                <a:solidFill>
                  <a:schemeClr val="bg1"/>
                </a:solidFill>
                <a:latin typeface="+mn-lt"/>
              </a:rPr>
              <a:t>www.sfc.ac.uk</a:t>
            </a:r>
          </a:p>
          <a:p>
            <a:pPr>
              <a:spcAft>
                <a:spcPts val="0"/>
              </a:spcAft>
              <a:tabLst>
                <a:tab pos="2637089" algn="ctr"/>
                <a:tab pos="5274179" algn="r"/>
              </a:tabLst>
            </a:pPr>
            <a:r>
              <a:rPr lang="en-GB" sz="1600">
                <a:solidFill>
                  <a:schemeClr val="bg1"/>
                </a:solidFill>
                <a:latin typeface="+mn-lt"/>
                <a:ea typeface="Times New Roman"/>
                <a:cs typeface="Times New Roman"/>
              </a:rPr>
              <a:t>     @ScotFundCouncil </a:t>
            </a:r>
          </a:p>
        </p:txBody>
      </p:sp>
      <p:cxnSp>
        <p:nvCxnSpPr>
          <p:cNvPr id="10" name="Straight Connector 9">
            <a:extLst>
              <a:ext uri="{C183D7F6-B498-43B3-948B-1728B52AA6E4}">
                <adec:decorative xmlns:adec="http://schemas.microsoft.com/office/drawing/2017/decorative" val="1"/>
              </a:ext>
            </a:extLst>
          </p:cNvPr>
          <p:cNvCxnSpPr/>
          <p:nvPr/>
        </p:nvCxnSpPr>
        <p:spPr>
          <a:xfrm>
            <a:off x="9711069" y="5016401"/>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1BC3D6B-BE04-38E0-D6E9-8BB38F0A55A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15941" y="6237009"/>
            <a:ext cx="237067" cy="237067"/>
          </a:xfrm>
          <a:prstGeom prst="rect">
            <a:avLst/>
          </a:prstGeom>
        </p:spPr>
      </p:pic>
      <p:sp>
        <p:nvSpPr>
          <p:cNvPr id="13" name="Rectangle 12">
            <a:extLst>
              <a:ext uri="{FF2B5EF4-FFF2-40B4-BE49-F238E27FC236}">
                <a16:creationId xmlns:a16="http://schemas.microsoft.com/office/drawing/2014/main" id="{9FDD2D29-05E9-6A2C-618D-0AEA09A29FF8}"/>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a:gsLst>
              <a:gs pos="33000">
                <a:srgbClr val="00A0AE"/>
              </a:gs>
              <a:gs pos="100000">
                <a:srgbClr val="8732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13">
            <a:extLst>
              <a:ext uri="{FF2B5EF4-FFF2-40B4-BE49-F238E27FC236}">
                <a16:creationId xmlns:a16="http://schemas.microsoft.com/office/drawing/2014/main" id="{28998C4C-678F-808E-40F4-50CA5253F914}"/>
              </a:ext>
              <a:ext uri="{C183D7F6-B498-43B3-948B-1728B52AA6E4}">
                <adec:decorative xmlns:adec="http://schemas.microsoft.com/office/drawing/2017/decorative" val="1"/>
              </a:ext>
            </a:extLst>
          </p:cNvPr>
          <p:cNvSpPr/>
          <p:nvPr userDrawn="1"/>
        </p:nvSpPr>
        <p:spPr>
          <a:xfrm>
            <a:off x="3671777" y="1"/>
            <a:ext cx="8520220" cy="6858000"/>
          </a:xfrm>
          <a:prstGeom prst="triangle">
            <a:avLst>
              <a:gd name="adj" fmla="val 100000"/>
            </a:avLst>
          </a:prstGeom>
          <a:gradFill>
            <a:gsLst>
              <a:gs pos="45000">
                <a:srgbClr val="873299"/>
              </a:gs>
              <a:gs pos="86000">
                <a:srgbClr val="2F1A45">
                  <a:lumMod val="90000"/>
                  <a:lumOff val="1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FABDA4A5-07C6-D1EE-E6FA-57ABF5D84164}"/>
              </a:ext>
              <a:ext uri="{C183D7F6-B498-43B3-948B-1728B52AA6E4}">
                <adec:decorative xmlns:adec="http://schemas.microsoft.com/office/drawing/2017/decorative" val="1"/>
              </a:ext>
            </a:extLst>
          </p:cNvPr>
          <p:cNvCxnSpPr/>
          <p:nvPr userDrawn="1"/>
        </p:nvCxnSpPr>
        <p:spPr>
          <a:xfrm flipV="1">
            <a:off x="3473303" y="-99237"/>
            <a:ext cx="8817935" cy="7088372"/>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pic>
        <p:nvPicPr>
          <p:cNvPr id="16" name="Picture 2" descr="SFC Symbol">
            <a:extLst>
              <a:ext uri="{FF2B5EF4-FFF2-40B4-BE49-F238E27FC236}">
                <a16:creationId xmlns:a16="http://schemas.microsoft.com/office/drawing/2014/main" id="{13E03AB4-B1AB-F2FD-F743-65EAC13A9B2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83533" y="270456"/>
            <a:ext cx="6090261" cy="6090261"/>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2">
            <a:extLst>
              <a:ext uri="{FF2B5EF4-FFF2-40B4-BE49-F238E27FC236}">
                <a16:creationId xmlns:a16="http://schemas.microsoft.com/office/drawing/2014/main" id="{84C267C4-171A-2B11-C536-BDA6401F3AC4}"/>
              </a:ext>
            </a:extLst>
          </p:cNvPr>
          <p:cNvSpPr txBox="1">
            <a:spLocks/>
          </p:cNvSpPr>
          <p:nvPr userDrawn="1"/>
        </p:nvSpPr>
        <p:spPr bwMode="auto">
          <a:xfrm>
            <a:off x="8619469" y="5419059"/>
            <a:ext cx="3316732" cy="1107983"/>
          </a:xfrm>
          <a:prstGeom prst="rect">
            <a:avLst/>
          </a:prstGeom>
          <a:noFill/>
          <a:ln>
            <a:noFill/>
          </a:ln>
          <a:effectLst/>
        </p:spPr>
        <p:txBody>
          <a:bodyPr vert="horz" wrap="square" lIns="121909" tIns="60953" rIns="121909" bIns="60953" numCol="1" anchor="b" anchorCtr="0" compatLnSpc="1">
            <a:prstTxWarp prst="textNoShape">
              <a:avLst/>
            </a:prstTxWarp>
            <a:spAutoFit/>
          </a:bodyPr>
          <a:lstStyle>
            <a:lvl1pPr algn="l" rtl="0" eaLnBrk="1" fontAlgn="base" hangingPunct="1">
              <a:spcBef>
                <a:spcPct val="0"/>
              </a:spcBef>
              <a:spcAft>
                <a:spcPct val="0"/>
              </a:spcAft>
              <a:defRPr sz="3733" b="1">
                <a:solidFill>
                  <a:schemeClr val="tx2"/>
                </a:solidFill>
                <a:latin typeface="+mj-lt"/>
                <a:ea typeface="+mj-ea"/>
                <a:cs typeface="+mj-cs"/>
              </a:defRPr>
            </a:lvl1pPr>
            <a:lvl2pPr algn="l" rtl="0" eaLnBrk="1" fontAlgn="base" hangingPunct="1">
              <a:spcBef>
                <a:spcPct val="0"/>
              </a:spcBef>
              <a:spcAft>
                <a:spcPct val="0"/>
              </a:spcAft>
              <a:defRPr sz="4267" b="1">
                <a:solidFill>
                  <a:schemeClr val="tx2"/>
                </a:solidFill>
                <a:latin typeface="Garamond" pitchFamily="18" charset="0"/>
              </a:defRPr>
            </a:lvl2pPr>
            <a:lvl3pPr algn="l" rtl="0" eaLnBrk="1" fontAlgn="base" hangingPunct="1">
              <a:spcBef>
                <a:spcPct val="0"/>
              </a:spcBef>
              <a:spcAft>
                <a:spcPct val="0"/>
              </a:spcAft>
              <a:defRPr sz="4267" b="1">
                <a:solidFill>
                  <a:schemeClr val="tx2"/>
                </a:solidFill>
                <a:latin typeface="Garamond" pitchFamily="18" charset="0"/>
              </a:defRPr>
            </a:lvl3pPr>
            <a:lvl4pPr algn="l" rtl="0" eaLnBrk="1" fontAlgn="base" hangingPunct="1">
              <a:spcBef>
                <a:spcPct val="0"/>
              </a:spcBef>
              <a:spcAft>
                <a:spcPct val="0"/>
              </a:spcAft>
              <a:defRPr sz="4267" b="1">
                <a:solidFill>
                  <a:schemeClr val="tx2"/>
                </a:solidFill>
                <a:latin typeface="Garamond" pitchFamily="18" charset="0"/>
              </a:defRPr>
            </a:lvl4pPr>
            <a:lvl5pPr algn="l" rtl="0" eaLnBrk="1" fontAlgn="base" hangingPunct="1">
              <a:spcBef>
                <a:spcPct val="0"/>
              </a:spcBef>
              <a:spcAft>
                <a:spcPct val="0"/>
              </a:spcAft>
              <a:defRPr sz="4267" b="1">
                <a:solidFill>
                  <a:schemeClr val="tx2"/>
                </a:solidFill>
                <a:latin typeface="Garamond" pitchFamily="18" charset="0"/>
              </a:defRPr>
            </a:lvl5pPr>
            <a:lvl6pPr marL="609600" algn="l" rtl="0" eaLnBrk="1" fontAlgn="base" hangingPunct="1">
              <a:spcBef>
                <a:spcPct val="0"/>
              </a:spcBef>
              <a:spcAft>
                <a:spcPct val="0"/>
              </a:spcAft>
              <a:defRPr sz="4267" b="1">
                <a:solidFill>
                  <a:schemeClr val="tx2"/>
                </a:solidFill>
                <a:latin typeface="Garamond" pitchFamily="18" charset="0"/>
              </a:defRPr>
            </a:lvl6pPr>
            <a:lvl7pPr marL="1219200" algn="l" rtl="0" eaLnBrk="1" fontAlgn="base" hangingPunct="1">
              <a:spcBef>
                <a:spcPct val="0"/>
              </a:spcBef>
              <a:spcAft>
                <a:spcPct val="0"/>
              </a:spcAft>
              <a:defRPr sz="4267" b="1">
                <a:solidFill>
                  <a:schemeClr val="tx2"/>
                </a:solidFill>
                <a:latin typeface="Garamond" pitchFamily="18" charset="0"/>
              </a:defRPr>
            </a:lvl7pPr>
            <a:lvl8pPr marL="1828800" algn="l" rtl="0" eaLnBrk="1" fontAlgn="base" hangingPunct="1">
              <a:spcBef>
                <a:spcPct val="0"/>
              </a:spcBef>
              <a:spcAft>
                <a:spcPct val="0"/>
              </a:spcAft>
              <a:defRPr sz="4267" b="1">
                <a:solidFill>
                  <a:schemeClr val="tx2"/>
                </a:solidFill>
                <a:latin typeface="Garamond" pitchFamily="18" charset="0"/>
              </a:defRPr>
            </a:lvl8pPr>
            <a:lvl9pPr marL="2438400" algn="l" rtl="0" eaLnBrk="1" fontAlgn="base" hangingPunct="1">
              <a:spcBef>
                <a:spcPct val="0"/>
              </a:spcBef>
              <a:spcAft>
                <a:spcPct val="0"/>
              </a:spcAft>
              <a:defRPr sz="4267" b="1">
                <a:solidFill>
                  <a:schemeClr val="tx2"/>
                </a:solidFill>
                <a:latin typeface="Garamond" pitchFamily="18" charset="0"/>
              </a:defRPr>
            </a:lvl9pPr>
          </a:lstStyle>
          <a:p>
            <a:pPr>
              <a:spcAft>
                <a:spcPts val="0"/>
              </a:spcAft>
              <a:tabLst>
                <a:tab pos="2637155" algn="ctr"/>
                <a:tab pos="5274310" algn="r"/>
              </a:tabLst>
            </a:pPr>
            <a:r>
              <a:rPr lang="en-GB" sz="1600" b="0">
                <a:solidFill>
                  <a:schemeClr val="bg1"/>
                </a:solidFill>
                <a:latin typeface="+mn-lt"/>
              </a:rPr>
              <a:t>Apex 2 </a:t>
            </a:r>
            <a:r>
              <a:rPr lang="en-GB" sz="1400" b="0">
                <a:solidFill>
                  <a:schemeClr val="bg1"/>
                </a:solidFill>
                <a:latin typeface="+mn-lt"/>
              </a:rPr>
              <a:t>•</a:t>
            </a:r>
            <a:r>
              <a:rPr lang="en-GB" sz="1600" b="0">
                <a:solidFill>
                  <a:schemeClr val="bg1"/>
                </a:solidFill>
                <a:latin typeface="+mn-lt"/>
              </a:rPr>
              <a:t> 97 Haymarket Terrace</a:t>
            </a:r>
          </a:p>
          <a:p>
            <a:pPr>
              <a:spcAft>
                <a:spcPts val="0"/>
              </a:spcAft>
              <a:tabLst>
                <a:tab pos="2637155" algn="ctr"/>
                <a:tab pos="5274310" algn="r"/>
              </a:tabLst>
            </a:pPr>
            <a:r>
              <a:rPr lang="en-GB" sz="1600" b="0">
                <a:solidFill>
                  <a:schemeClr val="bg1"/>
                </a:solidFill>
                <a:latin typeface="+mn-lt"/>
              </a:rPr>
              <a:t>Edinburgh </a:t>
            </a:r>
            <a:r>
              <a:rPr lang="en-GB" sz="1400" b="0">
                <a:solidFill>
                  <a:schemeClr val="bg1"/>
                </a:solidFill>
                <a:latin typeface="+mn-lt"/>
              </a:rPr>
              <a:t>•</a:t>
            </a:r>
            <a:r>
              <a:rPr lang="en-GB" sz="1600" b="0">
                <a:solidFill>
                  <a:schemeClr val="bg1"/>
                </a:solidFill>
                <a:latin typeface="+mn-lt"/>
              </a:rPr>
              <a:t> EH12 5HD</a:t>
            </a:r>
          </a:p>
          <a:p>
            <a:pPr>
              <a:spcAft>
                <a:spcPts val="0"/>
              </a:spcAft>
              <a:tabLst>
                <a:tab pos="2637155" algn="ctr"/>
                <a:tab pos="5274310" algn="r"/>
              </a:tabLst>
            </a:pPr>
            <a:r>
              <a:rPr lang="en-GB" sz="1600" b="0">
                <a:solidFill>
                  <a:schemeClr val="bg1"/>
                </a:solidFill>
                <a:latin typeface="+mn-lt"/>
              </a:rPr>
              <a:t>T 0131 313 6500 </a:t>
            </a:r>
            <a:r>
              <a:rPr lang="en-GB" sz="1400" b="0">
                <a:solidFill>
                  <a:schemeClr val="bg1"/>
                </a:solidFill>
                <a:latin typeface="+mn-lt"/>
              </a:rPr>
              <a:t>•</a:t>
            </a:r>
            <a:r>
              <a:rPr lang="en-GB" sz="1600" b="0">
                <a:solidFill>
                  <a:schemeClr val="bg1"/>
                </a:solidFill>
                <a:latin typeface="+mn-lt"/>
              </a:rPr>
              <a:t> </a:t>
            </a:r>
            <a:r>
              <a:rPr lang="en-GB" sz="1600">
                <a:solidFill>
                  <a:schemeClr val="bg1"/>
                </a:solidFill>
                <a:latin typeface="+mn-lt"/>
              </a:rPr>
              <a:t>www.sfc.ac.uk</a:t>
            </a:r>
          </a:p>
          <a:p>
            <a:pPr>
              <a:spcAft>
                <a:spcPts val="0"/>
              </a:spcAft>
              <a:tabLst>
                <a:tab pos="2637155" algn="ctr"/>
                <a:tab pos="5274310" algn="r"/>
              </a:tabLst>
            </a:pPr>
            <a:r>
              <a:rPr lang="en-GB" sz="1600">
                <a:solidFill>
                  <a:schemeClr val="bg1"/>
                </a:solidFill>
                <a:latin typeface="+mn-lt"/>
                <a:ea typeface="Times New Roman"/>
                <a:cs typeface="Times New Roman"/>
              </a:rPr>
              <a:t>     @ScotFundCouncil </a:t>
            </a:r>
          </a:p>
        </p:txBody>
      </p:sp>
      <p:cxnSp>
        <p:nvCxnSpPr>
          <p:cNvPr id="18" name="Straight Connector 17">
            <a:extLst>
              <a:ext uri="{FF2B5EF4-FFF2-40B4-BE49-F238E27FC236}">
                <a16:creationId xmlns:a16="http://schemas.microsoft.com/office/drawing/2014/main" id="{FD2EB2CF-AC92-8B33-8D33-BF7490947707}"/>
              </a:ext>
              <a:ext uri="{C183D7F6-B498-43B3-948B-1728B52AA6E4}">
                <adec:decorative xmlns:adec="http://schemas.microsoft.com/office/drawing/2017/decorative" val="1"/>
              </a:ext>
            </a:extLst>
          </p:cNvPr>
          <p:cNvCxnSpPr/>
          <p:nvPr userDrawn="1"/>
        </p:nvCxnSpPr>
        <p:spPr>
          <a:xfrm>
            <a:off x="9711069" y="5150877"/>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30B7B2B9-BEDB-661D-9FEA-9FF475B3A6CC}"/>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715941" y="6237008"/>
            <a:ext cx="237067" cy="237067"/>
          </a:xfrm>
          <a:prstGeom prst="rect">
            <a:avLst/>
          </a:prstGeom>
        </p:spPr>
      </p:pic>
    </p:spTree>
    <p:extLst>
      <p:ext uri="{BB962C8B-B14F-4D97-AF65-F5344CB8AC3E}">
        <p14:creationId xmlns:p14="http://schemas.microsoft.com/office/powerpoint/2010/main" val="14269568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FC Facilitator notes">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chemeClr val="accent1">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8"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4" name="Text Placeholder 3"/>
          <p:cNvSpPr>
            <a:spLocks noGrp="1"/>
          </p:cNvSpPr>
          <p:nvPr>
            <p:ph type="body" sz="half" idx="2" hasCustomPrompt="1"/>
          </p:nvPr>
        </p:nvSpPr>
        <p:spPr>
          <a:xfrm>
            <a:off x="772635" y="1244601"/>
            <a:ext cx="10646735" cy="4994937"/>
          </a:xfrm>
          <a:prstGeom prst="rect">
            <a:avLst/>
          </a:prstGeom>
          <a:solidFill>
            <a:schemeClr val="bg1"/>
          </a:solidFill>
        </p:spPr>
        <p:txBody>
          <a:bodyPr lIns="240000" tIns="240000" rIns="240000" bIns="240000" anchor="t">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74358505-367E-6535-AA04-726B0647907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chemeClr val="accent1">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83339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FC Workshop exercises">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chemeClr val="accent3">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8"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4" name="Text Placeholder 3"/>
          <p:cNvSpPr>
            <a:spLocks noGrp="1"/>
          </p:cNvSpPr>
          <p:nvPr>
            <p:ph type="body" sz="half" idx="2" hasCustomPrompt="1"/>
          </p:nvPr>
        </p:nvSpPr>
        <p:spPr>
          <a:xfrm>
            <a:off x="772635" y="1244601"/>
            <a:ext cx="10646735" cy="4994937"/>
          </a:xfrm>
          <a:prstGeom prst="rect">
            <a:avLst/>
          </a:prstGeom>
          <a:solidFill>
            <a:schemeClr val="bg1"/>
          </a:solidFill>
        </p:spPr>
        <p:txBody>
          <a:bodyPr lIns="240000" tIns="240000" rIns="240000" bIns="240000" anchor="t">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74358505-367E-6535-AA04-726B0647907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chemeClr val="accent3">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83339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7182009"/>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Lst>
  <p:txStyles>
    <p:titleStyle>
      <a:lvl1pPr algn="l" defTabSz="1219171" rtl="0" eaLnBrk="1" latinLnBrk="0" hangingPunct="1">
        <a:spcBef>
          <a:spcPct val="0"/>
        </a:spcBef>
        <a:buNone/>
        <a:defRPr sz="2667" kern="1600">
          <a:solidFill>
            <a:srgbClr val="00A0AE"/>
          </a:solidFill>
          <a:latin typeface="+mj-lt"/>
          <a:ea typeface="+mj-ea"/>
          <a:cs typeface="+mj-cs"/>
        </a:defRPr>
      </a:lvl1pPr>
    </p:titleStyle>
    <p:bodyStyle>
      <a:lvl1pPr marL="0" indent="0" algn="l" defTabSz="1219171" rtl="0" eaLnBrk="1" latinLnBrk="0" hangingPunct="1">
        <a:spcBef>
          <a:spcPct val="20000"/>
        </a:spcBef>
        <a:buFont typeface="Arial" panose="020B0604020202020204" pitchFamily="34" charset="0"/>
        <a:buNone/>
        <a:defRPr sz="2133" kern="1600">
          <a:solidFill>
            <a:srgbClr val="873299"/>
          </a:solidFill>
          <a:latin typeface="+mn-lt"/>
          <a:ea typeface="+mn-ea"/>
          <a:cs typeface="+mn-cs"/>
        </a:defRPr>
      </a:lvl1pPr>
      <a:lvl2pPr marL="990575" indent="-380991" algn="l" defTabSz="1219171" rtl="0" eaLnBrk="1" latinLnBrk="0" hangingPunct="1">
        <a:spcBef>
          <a:spcPct val="20000"/>
        </a:spcBef>
        <a:buFont typeface="Arial" panose="020B0604020202020204" pitchFamily="34" charset="0"/>
        <a:buChar char="–"/>
        <a:defRPr sz="2400" kern="1600">
          <a:solidFill>
            <a:srgbClr val="2F1A45"/>
          </a:solidFill>
          <a:latin typeface="+mn-lt"/>
          <a:ea typeface="+mn-ea"/>
          <a:cs typeface="+mn-cs"/>
        </a:defRPr>
      </a:lvl2pPr>
      <a:lvl3pPr marL="1523963" indent="-304792" algn="l" defTabSz="1219171" rtl="0" eaLnBrk="1" latinLnBrk="0" hangingPunct="1">
        <a:spcBef>
          <a:spcPct val="20000"/>
        </a:spcBef>
        <a:buFont typeface="Arial" panose="020B0604020202020204" pitchFamily="34" charset="0"/>
        <a:buChar char="•"/>
        <a:defRPr sz="2133" kern="1600">
          <a:solidFill>
            <a:srgbClr val="2F1A45"/>
          </a:solidFill>
          <a:latin typeface="+mn-lt"/>
          <a:ea typeface="+mn-ea"/>
          <a:cs typeface="+mn-cs"/>
        </a:defRPr>
      </a:lvl3pPr>
      <a:lvl4pPr marL="2133547" indent="-304792" algn="l" defTabSz="1219171" rtl="0" eaLnBrk="1" latinLnBrk="0" hangingPunct="1">
        <a:spcBef>
          <a:spcPct val="20000"/>
        </a:spcBef>
        <a:buFont typeface="Arial" panose="020B0604020202020204" pitchFamily="34" charset="0"/>
        <a:buChar char="–"/>
        <a:defRPr sz="1867" kern="1600">
          <a:solidFill>
            <a:srgbClr val="2F1A45"/>
          </a:solidFill>
          <a:latin typeface="+mn-lt"/>
          <a:ea typeface="+mn-ea"/>
          <a:cs typeface="+mn-cs"/>
        </a:defRPr>
      </a:lvl4pPr>
      <a:lvl5pPr marL="2743131" indent="-304792" algn="l" defTabSz="1219171" rtl="0" eaLnBrk="1" latinLnBrk="0" hangingPunct="1">
        <a:spcBef>
          <a:spcPct val="20000"/>
        </a:spcBef>
        <a:buFont typeface="Arial" panose="020B0604020202020204" pitchFamily="34" charset="0"/>
        <a:buChar char="»"/>
        <a:defRPr sz="1867" kern="1600">
          <a:solidFill>
            <a:srgbClr val="2F1A45"/>
          </a:solidFill>
          <a:latin typeface="+mn-lt"/>
          <a:ea typeface="+mn-ea"/>
          <a:cs typeface="+mn-cs"/>
        </a:defRPr>
      </a:lvl5pPr>
      <a:lvl6pPr marL="3352716"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6pPr>
      <a:lvl7pPr marL="3962301"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7pPr>
      <a:lvl8pPr marL="4571887"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8pPr>
      <a:lvl9pPr marL="5181471"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9pPr>
    </p:bodyStyle>
    <p:otherStyle>
      <a:defPPr>
        <a:defRPr lang="en-US"/>
      </a:defPPr>
      <a:lvl1pPr marL="0" algn="l" defTabSz="1219171" rtl="0" eaLnBrk="1" latinLnBrk="0" hangingPunct="1">
        <a:defRPr sz="2400" kern="1600">
          <a:solidFill>
            <a:schemeClr val="tx1"/>
          </a:solidFill>
          <a:latin typeface="+mn-lt"/>
          <a:ea typeface="+mn-ea"/>
          <a:cs typeface="+mn-cs"/>
        </a:defRPr>
      </a:lvl1pPr>
      <a:lvl2pPr marL="609585" algn="l" defTabSz="1219171" rtl="0" eaLnBrk="1" latinLnBrk="0" hangingPunct="1">
        <a:defRPr sz="2400" kern="1600">
          <a:solidFill>
            <a:schemeClr val="tx1"/>
          </a:solidFill>
          <a:latin typeface="+mn-lt"/>
          <a:ea typeface="+mn-ea"/>
          <a:cs typeface="+mn-cs"/>
        </a:defRPr>
      </a:lvl2pPr>
      <a:lvl3pPr marL="1219171" algn="l" defTabSz="1219171" rtl="0" eaLnBrk="1" latinLnBrk="0" hangingPunct="1">
        <a:defRPr sz="2400" kern="1600">
          <a:solidFill>
            <a:schemeClr val="tx1"/>
          </a:solidFill>
          <a:latin typeface="+mn-lt"/>
          <a:ea typeface="+mn-ea"/>
          <a:cs typeface="+mn-cs"/>
        </a:defRPr>
      </a:lvl3pPr>
      <a:lvl4pPr marL="1828755" algn="l" defTabSz="1219171" rtl="0" eaLnBrk="1" latinLnBrk="0" hangingPunct="1">
        <a:defRPr sz="2400" kern="1600">
          <a:solidFill>
            <a:schemeClr val="tx1"/>
          </a:solidFill>
          <a:latin typeface="+mn-lt"/>
          <a:ea typeface="+mn-ea"/>
          <a:cs typeface="+mn-cs"/>
        </a:defRPr>
      </a:lvl4pPr>
      <a:lvl5pPr marL="2438339" algn="l" defTabSz="1219171" rtl="0" eaLnBrk="1" latinLnBrk="0" hangingPunct="1">
        <a:defRPr sz="2400" kern="1600">
          <a:solidFill>
            <a:schemeClr val="tx1"/>
          </a:solidFill>
          <a:latin typeface="+mn-lt"/>
          <a:ea typeface="+mn-ea"/>
          <a:cs typeface="+mn-cs"/>
        </a:defRPr>
      </a:lvl5pPr>
      <a:lvl6pPr marL="3047924" algn="l" defTabSz="1219171" rtl="0" eaLnBrk="1" latinLnBrk="0" hangingPunct="1">
        <a:defRPr sz="2400" kern="1600">
          <a:solidFill>
            <a:schemeClr val="tx1"/>
          </a:solidFill>
          <a:latin typeface="+mn-lt"/>
          <a:ea typeface="+mn-ea"/>
          <a:cs typeface="+mn-cs"/>
        </a:defRPr>
      </a:lvl6pPr>
      <a:lvl7pPr marL="3657509" algn="l" defTabSz="1219171" rtl="0" eaLnBrk="1" latinLnBrk="0" hangingPunct="1">
        <a:defRPr sz="2400" kern="1600">
          <a:solidFill>
            <a:schemeClr val="tx1"/>
          </a:solidFill>
          <a:latin typeface="+mn-lt"/>
          <a:ea typeface="+mn-ea"/>
          <a:cs typeface="+mn-cs"/>
        </a:defRPr>
      </a:lvl7pPr>
      <a:lvl8pPr marL="4267093" algn="l" defTabSz="1219171" rtl="0" eaLnBrk="1" latinLnBrk="0" hangingPunct="1">
        <a:defRPr sz="2400" kern="1600">
          <a:solidFill>
            <a:schemeClr val="tx1"/>
          </a:solidFill>
          <a:latin typeface="+mn-lt"/>
          <a:ea typeface="+mn-ea"/>
          <a:cs typeface="+mn-cs"/>
        </a:defRPr>
      </a:lvl8pPr>
      <a:lvl9pPr marL="4876679" algn="l" defTabSz="1219171" rtl="0" eaLnBrk="1" latinLnBrk="0" hangingPunct="1">
        <a:defRPr sz="2400" kern="16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jpg"/>
          <p:cNvPicPr>
            <a:picLocks noChangeAspect="1"/>
          </p:cNvPicPr>
          <p:nvPr/>
        </p:nvPicPr>
        <p:blipFill>
          <a:blip r:embed="rId2"/>
          <a:srcRect l="1537" r="1537"/>
          <a:stretch>
            <a:fillRect/>
          </a:stretch>
        </p:blipFill>
        <p:spPr>
          <a:xfrm>
            <a:off x="0" y="0"/>
            <a:ext cx="12191999" cy="4422343"/>
          </a:xfrm>
          <a:prstGeom prst="rect">
            <a:avLst/>
          </a:prstGeom>
        </p:spPr>
      </p:pic>
      <p:sp>
        <p:nvSpPr>
          <p:cNvPr id="2" name="Title 1">
            <a:extLst>
              <a:ext uri="{FF2B5EF4-FFF2-40B4-BE49-F238E27FC236}">
                <a16:creationId xmlns:a16="http://schemas.microsoft.com/office/drawing/2014/main" id="{57F40BA4-B82B-BB7D-33A9-B50ED13818DF}"/>
              </a:ext>
            </a:extLst>
          </p:cNvPr>
          <p:cNvSpPr>
            <a:spLocks noGrp="1"/>
          </p:cNvSpPr>
          <p:nvPr>
            <p:ph type="ctrTitle"/>
          </p:nvPr>
        </p:nvSpPr>
        <p:spPr>
          <a:xfrm>
            <a:off x="0" y="4549140"/>
            <a:ext cx="12191695" cy="832104"/>
          </a:xfrm>
        </p:spPr>
        <p:txBody>
          <a:bodyPr wrap="square" tIns="0" bIns="0" anchor="ctr"/>
          <a:lstStyle/>
          <a:p>
            <a:pPr>
              <a:defRPr sz="3200" b="0">
                <a:solidFill>
                  <a:schemeClr val="lt1"/>
                </a:solidFill>
                <a:latin typeface="+mn-lt"/>
              </a:defRPr>
            </a:pPr>
            <a:r>
              <a:rPr lang="en-GB" dirty="0">
                <a:solidFill>
                  <a:schemeClr val="lt1"/>
                </a:solidFill>
              </a:rPr>
              <a:t>Workshop 2 The Preferred Way Forward</a:t>
            </a:r>
            <a:br>
              <a:rPr lang="en-GB" dirty="0">
                <a:solidFill>
                  <a:schemeClr val="lt1"/>
                </a:solidFill>
              </a:rPr>
            </a:br>
            <a:endParaRPr lang="en-GB" sz="3200" b="0" dirty="0">
              <a:solidFill>
                <a:schemeClr val="lt1"/>
              </a:solidFill>
              <a:latin typeface="+mn-lt"/>
            </a:endParaRPr>
          </a:p>
        </p:txBody>
      </p:sp>
      <p:sp>
        <p:nvSpPr>
          <p:cNvPr id="3" name="Subtitle 2">
            <a:extLst>
              <a:ext uri="{FF2B5EF4-FFF2-40B4-BE49-F238E27FC236}">
                <a16:creationId xmlns:a16="http://schemas.microsoft.com/office/drawing/2014/main" id="{6BCDE6FB-C9A9-00EF-FB50-ED9E2D572182}"/>
              </a:ext>
            </a:extLst>
          </p:cNvPr>
          <p:cNvSpPr>
            <a:spLocks noGrp="1"/>
          </p:cNvSpPr>
          <p:nvPr>
            <p:ph type="subTitle" idx="1"/>
          </p:nvPr>
        </p:nvSpPr>
        <p:spPr>
          <a:xfrm>
            <a:off x="3794760" y="5486400"/>
            <a:ext cx="7909560" cy="777240"/>
          </a:xfrm>
        </p:spPr>
        <p:txBody>
          <a:bodyPr wrap="square" tIns="0" bIns="0"/>
          <a:lstStyle/>
          <a:p>
            <a:pPr>
              <a:defRPr sz="2000" b="0">
                <a:solidFill>
                  <a:schemeClr val="lt1"/>
                </a:solidFill>
                <a:latin typeface="+mn-lt"/>
              </a:defRPr>
            </a:pPr>
            <a:r>
              <a:rPr lang="en-GB" sz="2000" dirty="0">
                <a:solidFill>
                  <a:schemeClr val="lt1"/>
                </a:solidFill>
              </a:rPr>
              <a:t>SCIM for tertiary education institutions</a:t>
            </a:r>
          </a:p>
          <a:p>
            <a:pPr>
              <a:defRPr sz="2000" b="0">
                <a:solidFill>
                  <a:schemeClr val="lt1"/>
                </a:solidFill>
                <a:latin typeface="+mn-lt"/>
              </a:defRPr>
            </a:pPr>
            <a:r>
              <a:rPr lang="en-GB" sz="2000" b="0" dirty="0">
                <a:solidFill>
                  <a:schemeClr val="lt1"/>
                </a:solidFill>
                <a:latin typeface="+mn-lt"/>
              </a:rPr>
              <a:t>Strategic Outline Case (SOC)</a:t>
            </a:r>
          </a:p>
          <a:p>
            <a:pPr algn="r">
              <a:defRPr sz="2000" b="0">
                <a:solidFill>
                  <a:schemeClr val="lt1"/>
                </a:solidFill>
                <a:latin typeface="+mn-lt"/>
              </a:defRPr>
            </a:pPr>
            <a:r>
              <a:rPr lang="en-GB" sz="2000" b="0" dirty="0">
                <a:solidFill>
                  <a:schemeClr val="lt1"/>
                </a:solidFill>
                <a:latin typeface="+mn-lt"/>
              </a:rPr>
              <a:t> </a:t>
            </a:r>
          </a:p>
        </p:txBody>
      </p:sp>
    </p:spTree>
    <p:extLst>
      <p:ext uri="{BB962C8B-B14F-4D97-AF65-F5344CB8AC3E}">
        <p14:creationId xmlns:p14="http://schemas.microsoft.com/office/powerpoint/2010/main" val="425650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29569-0E8F-E2B9-E525-47BD9B33E9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76E4DD-F511-E95F-296F-81339C37BBFF}"/>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Slide Guide</a:t>
            </a:r>
          </a:p>
        </p:txBody>
      </p:sp>
      <p:graphicFrame>
        <p:nvGraphicFramePr>
          <p:cNvPr id="7" name="Table 6">
            <a:extLst>
              <a:ext uri="{FF2B5EF4-FFF2-40B4-BE49-F238E27FC236}">
                <a16:creationId xmlns:a16="http://schemas.microsoft.com/office/drawing/2014/main" id="{5628066C-1C0F-C77A-BD70-10F54780490B}"/>
              </a:ext>
            </a:extLst>
          </p:cNvPr>
          <p:cNvGraphicFramePr>
            <a:graphicFrameLocks noGrp="1"/>
          </p:cNvGraphicFramePr>
          <p:nvPr>
            <p:extLst>
              <p:ext uri="{D42A27DB-BD31-4B8C-83A1-F6EECF244321}">
                <p14:modId xmlns:p14="http://schemas.microsoft.com/office/powerpoint/2010/main" val="3557412273"/>
              </p:ext>
            </p:extLst>
          </p:nvPr>
        </p:nvGraphicFramePr>
        <p:xfrm>
          <a:off x="768096" y="1463040"/>
          <a:ext cx="10652759" cy="2118360"/>
        </p:xfrm>
        <a:graphic>
          <a:graphicData uri="http://schemas.openxmlformats.org/drawingml/2006/table">
            <a:tbl>
              <a:tblPr firstRow="1" bandRow="1">
                <a:tableStyleId>{5C22544A-7EE6-4342-B048-85BDC9FD1C3A}</a:tableStyleId>
              </a:tblPr>
              <a:tblGrid>
                <a:gridCol w="4027168">
                  <a:extLst>
                    <a:ext uri="{9D8B030D-6E8A-4147-A177-3AD203B41FA5}">
                      <a16:colId xmlns:a16="http://schemas.microsoft.com/office/drawing/2014/main" val="3050537601"/>
                    </a:ext>
                  </a:extLst>
                </a:gridCol>
                <a:gridCol w="6625591">
                  <a:extLst>
                    <a:ext uri="{9D8B030D-6E8A-4147-A177-3AD203B41FA5}">
                      <a16:colId xmlns:a16="http://schemas.microsoft.com/office/drawing/2014/main" val="528252558"/>
                    </a:ext>
                  </a:extLst>
                </a:gridCol>
              </a:tblGrid>
              <a:tr h="472440">
                <a:tc>
                  <a:txBody>
                    <a:bodyPr/>
                    <a:lstStyle/>
                    <a:p>
                      <a:pPr>
                        <a:defRPr sz="2000" b="1">
                          <a:solidFill>
                            <a:schemeClr val="lt1"/>
                          </a:solidFill>
                          <a:latin typeface="+mn-lt"/>
                        </a:defRPr>
                      </a:pPr>
                      <a:r>
                        <a:rPr lang="en-GB" sz="2000" b="1">
                          <a:solidFill>
                            <a:schemeClr val="lt1"/>
                          </a:solidFill>
                          <a:latin typeface="+mn-lt"/>
                        </a:rPr>
                        <a:t>Colour Coding</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defRPr sz="2000" b="1">
                          <a:solidFill>
                            <a:schemeClr val="lt1"/>
                          </a:solidFill>
                          <a:latin typeface="+mn-lt"/>
                        </a:defRPr>
                      </a:pPr>
                      <a:r>
                        <a:rPr lang="en-GB" sz="2000" b="1">
                          <a:solidFill>
                            <a:schemeClr val="lt1"/>
                          </a:solidFill>
                          <a:latin typeface="+mn-lt"/>
                        </a:rPr>
                        <a:t>Description</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318573007"/>
                  </a:ext>
                </a:extLst>
              </a:tr>
              <a:tr h="472440">
                <a:tc>
                  <a:txBody>
                    <a:bodyPr/>
                    <a:lstStyle/>
                    <a:p>
                      <a:pPr>
                        <a:defRPr sz="2000">
                          <a:solidFill>
                            <a:schemeClr val="dk1"/>
                          </a:solidFill>
                          <a:latin typeface="+mn-lt"/>
                        </a:defRPr>
                      </a:pPr>
                      <a:endParaRPr lang="en-GB" sz="2000">
                        <a:solidFill>
                          <a:sysClr val="windowText" lastClr="000000"/>
                        </a:solidFill>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tc>
                  <a:txBody>
                    <a:bodyPr/>
                    <a:lstStyle/>
                    <a:p>
                      <a:pPr>
                        <a:defRPr sz="2000">
                          <a:solidFill>
                            <a:schemeClr val="dk1"/>
                          </a:solidFill>
                          <a:latin typeface="+mn-lt"/>
                        </a:defRPr>
                      </a:pPr>
                      <a:r>
                        <a:rPr lang="en-GB" sz="2000">
                          <a:solidFill>
                            <a:schemeClr val="dk1"/>
                          </a:solidFill>
                          <a:latin typeface="+mn-lt"/>
                        </a:rPr>
                        <a:t>Workshop Slides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82211380"/>
                  </a:ext>
                </a:extLst>
              </a:tr>
              <a:tr h="472440">
                <a:tc>
                  <a:txBody>
                    <a:bodyPr/>
                    <a:lstStyle/>
                    <a:p>
                      <a:pPr>
                        <a:defRPr sz="2000">
                          <a:solidFill>
                            <a:schemeClr val="dk1"/>
                          </a:solidFill>
                          <a:latin typeface="+mn-lt"/>
                        </a:defRPr>
                      </a:pPr>
                      <a:endParaRPr lang="en-GB" sz="2000">
                        <a:solidFill>
                          <a:sysClr val="windowText" lastClr="000000"/>
                        </a:solidFill>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2000">
                          <a:solidFill>
                            <a:schemeClr val="dk1"/>
                          </a:solidFill>
                          <a:latin typeface="+mn-lt"/>
                        </a:defRPr>
                      </a:pPr>
                      <a:r>
                        <a:rPr lang="en-GB" sz="2000">
                          <a:solidFill>
                            <a:schemeClr val="dk1"/>
                          </a:solidFill>
                          <a:latin typeface="+mn-lt"/>
                        </a:rPr>
                        <a:t>Facilitator notes and preparation</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910101717"/>
                  </a:ext>
                </a:extLst>
              </a:tr>
              <a:tr h="472440">
                <a:tc>
                  <a:txBody>
                    <a:bodyPr/>
                    <a:lstStyle/>
                    <a:p>
                      <a:pPr>
                        <a:defRPr sz="2000">
                          <a:solidFill>
                            <a:schemeClr val="dk1"/>
                          </a:solidFill>
                          <a:latin typeface="+mn-lt"/>
                        </a:defRPr>
                      </a:pPr>
                      <a:endParaRPr lang="en-GB" sz="2000">
                        <a:solidFill>
                          <a:sysClr val="windowText" lastClr="000000"/>
                        </a:solidFill>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a:defRPr sz="2000">
                          <a:solidFill>
                            <a:schemeClr val="dk1"/>
                          </a:solidFill>
                          <a:latin typeface="+mn-lt"/>
                        </a:defRPr>
                      </a:pPr>
                      <a:r>
                        <a:rPr lang="en-GB" sz="2000">
                          <a:solidFill>
                            <a:schemeClr val="dk1"/>
                          </a:solidFill>
                          <a:latin typeface="+mn-lt"/>
                        </a:rPr>
                        <a:t>Templates for workshop exercises with key stakeholders and support development of five cases.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676250207"/>
                  </a:ext>
                </a:extLst>
              </a:tr>
            </a:tbl>
          </a:graphicData>
        </a:graphic>
      </p:graphicFrame>
    </p:spTree>
    <p:extLst>
      <p:ext uri="{BB962C8B-B14F-4D97-AF65-F5344CB8AC3E}">
        <p14:creationId xmlns:p14="http://schemas.microsoft.com/office/powerpoint/2010/main" val="340302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46E95-F8F2-8092-4D7D-456706008F9B}"/>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Workshop 2 The Preferred Way Forward Workshop Pre Work</a:t>
            </a:r>
          </a:p>
        </p:txBody>
      </p:sp>
      <p:sp>
        <p:nvSpPr>
          <p:cNvPr id="3" name="Content Placeholder 2">
            <a:extLst>
              <a:ext uri="{FF2B5EF4-FFF2-40B4-BE49-F238E27FC236}">
                <a16:creationId xmlns:a16="http://schemas.microsoft.com/office/drawing/2014/main" id="{F7FE717E-F440-5DA9-151B-99E2ACE6CA8B}"/>
              </a:ext>
            </a:extLst>
          </p:cNvPr>
          <p:cNvSpPr>
            <a:spLocks noGrp="1"/>
          </p:cNvSpPr>
          <p:nvPr>
            <p:ph idx="1"/>
          </p:nvPr>
        </p:nvSpPr>
        <p:spPr>
          <a:xfrm>
            <a:off x="768096" y="1097279"/>
            <a:ext cx="10652760" cy="5468983"/>
          </a:xfrm>
        </p:spPr>
        <p:txBody>
          <a:bodyPr wrap="square" lIns="73152" tIns="0" rIns="73152" bIns="0">
            <a:noAutofit/>
          </a:bodyPr>
          <a:lstStyle/>
          <a:p>
            <a:pPr>
              <a:lnSpc>
                <a:spcPct val="108000"/>
              </a:lnSpc>
              <a:spcBef>
                <a:spcPts val="0"/>
              </a:spcBef>
              <a:spcAft>
                <a:spcPts val="200"/>
              </a:spcAft>
              <a:defRPr sz="1866">
                <a:solidFill>
                  <a:schemeClr val="dk1"/>
                </a:solidFill>
                <a:latin typeface="+mn-lt"/>
              </a:defRPr>
            </a:pPr>
            <a:r>
              <a:rPr lang="en-GB" dirty="0"/>
              <a:t>Evidence and documentation:</a:t>
            </a:r>
          </a:p>
          <a:p>
            <a:pPr marL="342900" indent="-342900">
              <a:lnSpc>
                <a:spcPct val="108000"/>
              </a:lnSpc>
              <a:spcBef>
                <a:spcPts val="0"/>
              </a:spcBef>
              <a:spcAft>
                <a:spcPts val="200"/>
              </a:spcAft>
              <a:buFont typeface="Arial" panose="020B0604020202020204" pitchFamily="34" charset="0"/>
              <a:buChar char="•"/>
              <a:defRPr sz="1866">
                <a:solidFill>
                  <a:schemeClr val="dk1"/>
                </a:solidFill>
                <a:latin typeface="+mn-lt"/>
              </a:defRPr>
            </a:pPr>
            <a:r>
              <a:rPr lang="en-GB" dirty="0"/>
              <a:t>Circulate the Case for Change outputs</a:t>
            </a:r>
          </a:p>
          <a:p>
            <a:pPr marL="342900" indent="-342900">
              <a:lnSpc>
                <a:spcPct val="108000"/>
              </a:lnSpc>
              <a:spcBef>
                <a:spcPts val="0"/>
              </a:spcBef>
              <a:spcAft>
                <a:spcPts val="200"/>
              </a:spcAft>
              <a:buFont typeface="Arial" panose="020B0604020202020204" pitchFamily="34" charset="0"/>
              <a:buChar char="•"/>
              <a:defRPr sz="1866">
                <a:solidFill>
                  <a:schemeClr val="dk1"/>
                </a:solidFill>
                <a:latin typeface="+mn-lt"/>
              </a:defRPr>
            </a:pPr>
            <a:r>
              <a:rPr lang="en-GB" dirty="0"/>
              <a:t>Provide the draft longlist of options</a:t>
            </a:r>
          </a:p>
          <a:p>
            <a:pPr marL="342900" indent="-342900">
              <a:lnSpc>
                <a:spcPct val="108000"/>
              </a:lnSpc>
              <a:spcBef>
                <a:spcPts val="0"/>
              </a:spcBef>
              <a:spcAft>
                <a:spcPts val="200"/>
              </a:spcAft>
              <a:buFont typeface="Arial" panose="020B0604020202020204" pitchFamily="34" charset="0"/>
              <a:buChar char="•"/>
              <a:defRPr sz="1866">
                <a:solidFill>
                  <a:schemeClr val="dk1"/>
                </a:solidFill>
                <a:latin typeface="+mn-lt"/>
              </a:defRPr>
            </a:pPr>
            <a:r>
              <a:rPr lang="en-GB" dirty="0"/>
              <a:t>Provide CSFs, constraints, dependencies, and strategic alignment summary</a:t>
            </a:r>
          </a:p>
          <a:p>
            <a:pPr marL="342900" indent="-342900">
              <a:lnSpc>
                <a:spcPct val="108000"/>
              </a:lnSpc>
              <a:spcBef>
                <a:spcPts val="0"/>
              </a:spcBef>
              <a:spcAft>
                <a:spcPts val="200"/>
              </a:spcAft>
              <a:buFont typeface="Arial" panose="020B0604020202020204" pitchFamily="34" charset="0"/>
              <a:buChar char="•"/>
              <a:defRPr sz="1866">
                <a:solidFill>
                  <a:schemeClr val="dk1"/>
                </a:solidFill>
                <a:latin typeface="+mn-lt"/>
              </a:defRPr>
            </a:pPr>
            <a:r>
              <a:rPr lang="en-GB" dirty="0"/>
              <a:t>Provide any technical studies, feasibility reports, or demand/asset data</a:t>
            </a:r>
          </a:p>
          <a:p>
            <a:pPr marL="342900" indent="-342900">
              <a:lnSpc>
                <a:spcPct val="108000"/>
              </a:lnSpc>
              <a:spcBef>
                <a:spcPts val="0"/>
              </a:spcBef>
              <a:spcAft>
                <a:spcPts val="200"/>
              </a:spcAft>
              <a:buFont typeface="Arial" panose="020B0604020202020204" pitchFamily="34" charset="0"/>
              <a:buChar char="•"/>
              <a:defRPr sz="1866">
                <a:solidFill>
                  <a:schemeClr val="dk1"/>
                </a:solidFill>
                <a:latin typeface="+mn-lt"/>
              </a:defRPr>
            </a:pPr>
            <a:r>
              <a:rPr lang="en-GB" dirty="0"/>
              <a:t>Provide financial baseline and affordability envelope</a:t>
            </a:r>
          </a:p>
          <a:p>
            <a:pPr>
              <a:lnSpc>
                <a:spcPct val="108000"/>
              </a:lnSpc>
              <a:spcBef>
                <a:spcPts val="0"/>
              </a:spcBef>
              <a:spcAft>
                <a:spcPts val="200"/>
              </a:spcAft>
              <a:defRPr sz="1866">
                <a:solidFill>
                  <a:schemeClr val="dk1"/>
                </a:solidFill>
                <a:latin typeface="+mn-lt"/>
              </a:defRPr>
            </a:pPr>
            <a:r>
              <a:rPr lang="en-GB" dirty="0"/>
              <a:t>Stakeholder preparation:</a:t>
            </a:r>
          </a:p>
          <a:p>
            <a:pPr marL="342900" indent="-342900">
              <a:lnSpc>
                <a:spcPct val="108000"/>
              </a:lnSpc>
              <a:spcBef>
                <a:spcPts val="0"/>
              </a:spcBef>
              <a:spcAft>
                <a:spcPts val="200"/>
              </a:spcAft>
              <a:buFont typeface="Arial" panose="020B0604020202020204" pitchFamily="34" charset="0"/>
              <a:buChar char="•"/>
              <a:defRPr sz="1866">
                <a:solidFill>
                  <a:schemeClr val="dk1"/>
                </a:solidFill>
                <a:latin typeface="+mn-lt"/>
              </a:defRPr>
            </a:pPr>
            <a:r>
              <a:rPr lang="en-GB" dirty="0"/>
              <a:t>Ask attendees to review the longlist and identify:</a:t>
            </a:r>
          </a:p>
          <a:p>
            <a:pPr marL="342900" indent="-342900">
              <a:lnSpc>
                <a:spcPct val="108000"/>
              </a:lnSpc>
              <a:spcBef>
                <a:spcPts val="0"/>
              </a:spcBef>
              <a:spcAft>
                <a:spcPts val="200"/>
              </a:spcAft>
              <a:buFont typeface="Arial" panose="020B0604020202020204" pitchFamily="34" charset="0"/>
              <a:buChar char="•"/>
              <a:defRPr sz="1866">
                <a:solidFill>
                  <a:schemeClr val="dk1"/>
                </a:solidFill>
                <a:latin typeface="+mn-lt"/>
              </a:defRPr>
            </a:pPr>
            <a:r>
              <a:rPr lang="en-GB" dirty="0"/>
              <a:t>Options they believe are viable</a:t>
            </a:r>
          </a:p>
          <a:p>
            <a:pPr marL="342900" indent="-342900">
              <a:lnSpc>
                <a:spcPct val="108000"/>
              </a:lnSpc>
              <a:spcBef>
                <a:spcPts val="0"/>
              </a:spcBef>
              <a:spcAft>
                <a:spcPts val="200"/>
              </a:spcAft>
              <a:buFont typeface="Arial" panose="020B0604020202020204" pitchFamily="34" charset="0"/>
              <a:buChar char="•"/>
              <a:defRPr sz="1866">
                <a:solidFill>
                  <a:schemeClr val="dk1"/>
                </a:solidFill>
                <a:latin typeface="+mn-lt"/>
              </a:defRPr>
            </a:pPr>
            <a:r>
              <a:rPr lang="en-GB" dirty="0"/>
              <a:t>Options that clearly fail CSFs</a:t>
            </a:r>
          </a:p>
          <a:p>
            <a:pPr marL="342900" indent="-342900">
              <a:lnSpc>
                <a:spcPct val="108000"/>
              </a:lnSpc>
              <a:spcBef>
                <a:spcPts val="0"/>
              </a:spcBef>
              <a:spcAft>
                <a:spcPts val="200"/>
              </a:spcAft>
              <a:buFont typeface="Arial" panose="020B0604020202020204" pitchFamily="34" charset="0"/>
              <a:buChar char="•"/>
              <a:defRPr sz="1866">
                <a:solidFill>
                  <a:schemeClr val="dk1"/>
                </a:solidFill>
                <a:latin typeface="+mn-lt"/>
              </a:defRPr>
            </a:pPr>
            <a:r>
              <a:rPr lang="en-GB" dirty="0"/>
              <a:t>Missing options or variations</a:t>
            </a:r>
          </a:p>
          <a:p>
            <a:pPr lvl="0">
              <a:lnSpc>
                <a:spcPct val="108000"/>
              </a:lnSpc>
              <a:spcBef>
                <a:spcPts val="0"/>
              </a:spcBef>
              <a:spcAft>
                <a:spcPts val="200"/>
              </a:spcAft>
              <a:defRPr sz="1866">
                <a:solidFill>
                  <a:schemeClr val="dk1"/>
                </a:solidFill>
                <a:latin typeface="+mn-lt"/>
              </a:defRPr>
            </a:pPr>
            <a:r>
              <a:rPr lang="en-GB" dirty="0"/>
              <a:t>Ask finance and commercial leads to prepare early views on:</a:t>
            </a:r>
          </a:p>
          <a:p>
            <a:pPr marL="342900" indent="-342900">
              <a:lnSpc>
                <a:spcPct val="108000"/>
              </a:lnSpc>
              <a:spcBef>
                <a:spcPts val="0"/>
              </a:spcBef>
              <a:spcAft>
                <a:spcPts val="200"/>
              </a:spcAft>
              <a:buFont typeface="Arial" panose="020B0604020202020204" pitchFamily="34" charset="0"/>
              <a:buChar char="•"/>
              <a:defRPr sz="1866">
                <a:solidFill>
                  <a:schemeClr val="dk1"/>
                </a:solidFill>
                <a:latin typeface="+mn-lt"/>
              </a:defRPr>
            </a:pPr>
            <a:r>
              <a:rPr lang="en-GB" dirty="0"/>
              <a:t>Affordability</a:t>
            </a:r>
          </a:p>
          <a:p>
            <a:pPr marL="342900" indent="-342900">
              <a:lnSpc>
                <a:spcPct val="108000"/>
              </a:lnSpc>
              <a:spcBef>
                <a:spcPts val="0"/>
              </a:spcBef>
              <a:spcAft>
                <a:spcPts val="200"/>
              </a:spcAft>
              <a:buFont typeface="Arial" panose="020B0604020202020204" pitchFamily="34" charset="0"/>
              <a:buChar char="•"/>
              <a:defRPr sz="1866">
                <a:solidFill>
                  <a:schemeClr val="dk1"/>
                </a:solidFill>
                <a:latin typeface="+mn-lt"/>
              </a:defRPr>
            </a:pPr>
            <a:r>
              <a:rPr lang="en-GB" dirty="0"/>
              <a:t>Procurement feasibility</a:t>
            </a:r>
          </a:p>
          <a:p>
            <a:pPr marL="342900" indent="-342900">
              <a:lnSpc>
                <a:spcPct val="108000"/>
              </a:lnSpc>
              <a:spcBef>
                <a:spcPts val="0"/>
              </a:spcBef>
              <a:spcAft>
                <a:spcPts val="200"/>
              </a:spcAft>
              <a:buFont typeface="Arial" panose="020B0604020202020204" pitchFamily="34" charset="0"/>
              <a:buChar char="•"/>
              <a:defRPr sz="1866">
                <a:solidFill>
                  <a:schemeClr val="dk1"/>
                </a:solidFill>
                <a:latin typeface="+mn-lt"/>
              </a:defRPr>
            </a:pPr>
            <a:r>
              <a:rPr lang="en-GB" dirty="0"/>
              <a:t>Market capacity</a:t>
            </a:r>
          </a:p>
          <a:p>
            <a:pPr marL="342900" indent="-342900">
              <a:lnSpc>
                <a:spcPct val="108000"/>
              </a:lnSpc>
              <a:spcBef>
                <a:spcPts val="0"/>
              </a:spcBef>
              <a:spcAft>
                <a:spcPts val="200"/>
              </a:spcAft>
              <a:buFont typeface="Arial" panose="020B0604020202020204" pitchFamily="34" charset="0"/>
              <a:buChar char="•"/>
              <a:defRPr sz="1866">
                <a:solidFill>
                  <a:schemeClr val="dk1"/>
                </a:solidFill>
                <a:latin typeface="+mn-lt"/>
              </a:defRPr>
            </a:pPr>
            <a:r>
              <a:rPr lang="en-GB" dirty="0"/>
              <a:t>Revenue/capital implications</a:t>
            </a:r>
          </a:p>
          <a:p>
            <a:pPr lvl="0">
              <a:lnSpc>
                <a:spcPct val="108000"/>
              </a:lnSpc>
              <a:spcBef>
                <a:spcPts val="0"/>
              </a:spcBef>
              <a:spcAft>
                <a:spcPts val="200"/>
              </a:spcAft>
              <a:defRPr sz="1866">
                <a:solidFill>
                  <a:schemeClr val="dk1"/>
                </a:solidFill>
                <a:latin typeface="+mn-lt"/>
              </a:defRPr>
            </a:pPr>
            <a:endParaRPr lang="en-GB" sz="1866" dirty="0"/>
          </a:p>
        </p:txBody>
      </p:sp>
    </p:spTree>
    <p:extLst>
      <p:ext uri="{BB962C8B-B14F-4D97-AF65-F5344CB8AC3E}">
        <p14:creationId xmlns:p14="http://schemas.microsoft.com/office/powerpoint/2010/main" val="902999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46E95-F8F2-8092-4D7D-456706008F9B}"/>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SOC Workshops </a:t>
            </a:r>
          </a:p>
        </p:txBody>
      </p:sp>
      <p:sp>
        <p:nvSpPr>
          <p:cNvPr id="3" name="Content Placeholder 2">
            <a:extLst>
              <a:ext uri="{FF2B5EF4-FFF2-40B4-BE49-F238E27FC236}">
                <a16:creationId xmlns:a16="http://schemas.microsoft.com/office/drawing/2014/main" id="{F7FE717E-F440-5DA9-151B-99E2ACE6CA8B}"/>
              </a:ext>
            </a:extLst>
          </p:cNvPr>
          <p:cNvSpPr>
            <a:spLocks noGrp="1"/>
          </p:cNvSpPr>
          <p:nvPr>
            <p:ph idx="1"/>
          </p:nvPr>
        </p:nvSpPr>
        <p:spPr>
          <a:xfrm>
            <a:off x="768096" y="1371600"/>
            <a:ext cx="10652760" cy="4800600"/>
          </a:xfrm>
        </p:spPr>
        <p:txBody>
          <a:bodyPr wrap="square" lIns="73152" tIns="0" rIns="73152" bIns="0">
            <a:normAutofit/>
          </a:bodyPr>
          <a:lstStyle/>
          <a:p>
            <a:pPr marL="342900" indent="-342900">
              <a:lnSpc>
                <a:spcPct val="108000"/>
              </a:lnSpc>
              <a:spcBef>
                <a:spcPts val="0"/>
              </a:spcBef>
              <a:spcAft>
                <a:spcPts val="500"/>
              </a:spcAft>
              <a:buFont typeface="+mj-lt"/>
              <a:buAutoNum type="arabicPeriod"/>
              <a:defRPr sz="2133">
                <a:solidFill>
                  <a:schemeClr val="dk1"/>
                </a:solidFill>
                <a:latin typeface="+mn-lt"/>
              </a:defRPr>
            </a:pPr>
            <a:r>
              <a:rPr lang="en-GB" sz="2133">
                <a:solidFill>
                  <a:schemeClr val="dk1"/>
                </a:solidFill>
                <a:latin typeface="+mn-lt"/>
              </a:rPr>
              <a:t>SOC Case for Change,</a:t>
            </a:r>
          </a:p>
          <a:p>
            <a:pPr marL="342900" indent="-342900">
              <a:lnSpc>
                <a:spcPct val="108000"/>
              </a:lnSpc>
              <a:spcBef>
                <a:spcPts val="0"/>
              </a:spcBef>
              <a:spcAft>
                <a:spcPts val="500"/>
              </a:spcAft>
              <a:buFont typeface="+mj-lt"/>
              <a:buAutoNum type="arabicPeriod"/>
              <a:defRPr sz="2133">
                <a:solidFill>
                  <a:schemeClr val="dk1"/>
                </a:solidFill>
                <a:latin typeface="+mn-lt"/>
              </a:defRPr>
            </a:pPr>
            <a:r>
              <a:rPr lang="en-GB" sz="2133" b="1">
                <a:solidFill>
                  <a:schemeClr val="dk1"/>
                </a:solidFill>
                <a:latin typeface="+mn-lt"/>
              </a:rPr>
              <a:t>SOC The Preferred Way Forward, </a:t>
            </a:r>
          </a:p>
          <a:p>
            <a:pPr marL="342900" indent="-342900">
              <a:lnSpc>
                <a:spcPct val="108000"/>
              </a:lnSpc>
              <a:spcBef>
                <a:spcPts val="0"/>
              </a:spcBef>
              <a:spcAft>
                <a:spcPts val="500"/>
              </a:spcAft>
              <a:buFont typeface="+mj-lt"/>
              <a:buAutoNum type="arabicPeriod"/>
              <a:defRPr sz="2133">
                <a:solidFill>
                  <a:schemeClr val="dk1"/>
                </a:solidFill>
                <a:latin typeface="+mn-lt"/>
              </a:defRPr>
            </a:pPr>
            <a:r>
              <a:rPr lang="en-GB" sz="2133">
                <a:solidFill>
                  <a:schemeClr val="dk1"/>
                </a:solidFill>
                <a:latin typeface="+mn-lt"/>
              </a:rPr>
              <a:t>OBC Value for Money,</a:t>
            </a:r>
          </a:p>
          <a:p>
            <a:pPr marL="342900" indent="-342900">
              <a:lnSpc>
                <a:spcPct val="108000"/>
              </a:lnSpc>
              <a:spcBef>
                <a:spcPts val="0"/>
              </a:spcBef>
              <a:spcAft>
                <a:spcPts val="500"/>
              </a:spcAft>
              <a:buFont typeface="+mj-lt"/>
              <a:buAutoNum type="arabicPeriod"/>
              <a:defRPr sz="2133">
                <a:solidFill>
                  <a:schemeClr val="dk1"/>
                </a:solidFill>
                <a:latin typeface="+mn-lt"/>
              </a:defRPr>
            </a:pPr>
            <a:r>
              <a:rPr lang="en-GB" sz="2133">
                <a:solidFill>
                  <a:schemeClr val="dk1"/>
                </a:solidFill>
                <a:latin typeface="+mn-lt"/>
              </a:rPr>
              <a:t>OBC Commercial Agreement,</a:t>
            </a:r>
          </a:p>
          <a:p>
            <a:pPr marL="342900" indent="-342900">
              <a:lnSpc>
                <a:spcPct val="108000"/>
              </a:lnSpc>
              <a:spcBef>
                <a:spcPts val="0"/>
              </a:spcBef>
              <a:spcAft>
                <a:spcPts val="500"/>
              </a:spcAft>
              <a:buFont typeface="+mj-lt"/>
              <a:buAutoNum type="arabicPeriod"/>
              <a:defRPr sz="2133">
                <a:solidFill>
                  <a:schemeClr val="dk1"/>
                </a:solidFill>
                <a:latin typeface="+mn-lt"/>
              </a:defRPr>
            </a:pPr>
            <a:r>
              <a:rPr lang="en-GB" sz="2133">
                <a:solidFill>
                  <a:schemeClr val="dk1"/>
                </a:solidFill>
                <a:latin typeface="+mn-lt"/>
              </a:rPr>
              <a:t>OBC Management Case. </a:t>
            </a:r>
          </a:p>
        </p:txBody>
      </p:sp>
    </p:spTree>
    <p:extLst>
      <p:ext uri="{BB962C8B-B14F-4D97-AF65-F5344CB8AC3E}">
        <p14:creationId xmlns:p14="http://schemas.microsoft.com/office/powerpoint/2010/main" val="1206536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640E3-30C6-4B3E-76A1-52F62B7558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6A4EF-5007-0DBE-A41A-32107CBC382E}"/>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Workshop 2 The Preferred Way Forward Workshop Purpose </a:t>
            </a:r>
          </a:p>
        </p:txBody>
      </p:sp>
      <p:sp>
        <p:nvSpPr>
          <p:cNvPr id="3" name="Content Placeholder 2">
            <a:extLst>
              <a:ext uri="{FF2B5EF4-FFF2-40B4-BE49-F238E27FC236}">
                <a16:creationId xmlns:a16="http://schemas.microsoft.com/office/drawing/2014/main" id="{5558D2B8-5DC8-2938-62B4-B95984F163C6}"/>
              </a:ext>
            </a:extLst>
          </p:cNvPr>
          <p:cNvSpPr>
            <a:spLocks noGrp="1"/>
          </p:cNvSpPr>
          <p:nvPr>
            <p:ph idx="1"/>
          </p:nvPr>
        </p:nvSpPr>
        <p:spPr>
          <a:xfrm>
            <a:off x="768096" y="1371600"/>
            <a:ext cx="10652760" cy="4800600"/>
          </a:xfrm>
        </p:spPr>
        <p:txBody>
          <a:bodyPr wrap="square" lIns="73152" tIns="0" rIns="73152" bIns="0">
            <a:normAutofit/>
          </a:bodyPr>
          <a:lstStyle/>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To agree the Preferred Way Forward (PWF) by reviewing the longlist of options, applying longlist filtering criteria, and identifying a shortlist that is feasible, affordable, and strategically aligned. This workshop ensures stakeholders collectively understand the range of possible interventions, the constraints, and the emerging preferred direction before moving into detailed development.</a:t>
            </a:r>
          </a:p>
        </p:txBody>
      </p:sp>
    </p:spTree>
    <p:extLst>
      <p:ext uri="{BB962C8B-B14F-4D97-AF65-F5344CB8AC3E}">
        <p14:creationId xmlns:p14="http://schemas.microsoft.com/office/powerpoint/2010/main" val="3215430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5B110-858D-B9E4-EDDC-68175C3E7B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0C9E04-AFC0-5EE9-94E0-73A76F7ABFB2}"/>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Workshop 2 The Preferred Way Forward Workshop Objectives </a:t>
            </a:r>
          </a:p>
        </p:txBody>
      </p:sp>
      <p:sp>
        <p:nvSpPr>
          <p:cNvPr id="5" name="TextBox 4">
            <a:extLst>
              <a:ext uri="{FF2B5EF4-FFF2-40B4-BE49-F238E27FC236}">
                <a16:creationId xmlns:a16="http://schemas.microsoft.com/office/drawing/2014/main" id="{FD2C8C16-9B93-D6DE-44E7-B67553EB96FA}"/>
              </a:ext>
            </a:extLst>
          </p:cNvPr>
          <p:cNvSpPr txBox="1"/>
          <p:nvPr/>
        </p:nvSpPr>
        <p:spPr>
          <a:xfrm>
            <a:off x="487680" y="948690"/>
            <a:ext cx="11355978" cy="5909310"/>
          </a:xfrm>
          <a:prstGeom prst="rect">
            <a:avLst/>
          </a:prstGeom>
          <a:noFill/>
        </p:spPr>
        <p:txBody>
          <a:bodyPr wrap="square" rtlCol="0">
            <a:spAutoFit/>
          </a:bodyPr>
          <a:lstStyle/>
          <a:p>
            <a:r>
              <a:rPr lang="en-GB" dirty="0"/>
              <a:t>Option development and structuring:</a:t>
            </a:r>
          </a:p>
          <a:p>
            <a:pPr marL="285750" lvl="0" indent="-285750">
              <a:buFont typeface="Arial" panose="020B0604020202020204" pitchFamily="34" charset="0"/>
              <a:buChar char="•"/>
            </a:pPr>
            <a:r>
              <a:rPr lang="en-GB" dirty="0"/>
              <a:t>Review the longlist of options generated from the Case for Change.</a:t>
            </a:r>
          </a:p>
          <a:p>
            <a:pPr marL="285750" lvl="0" indent="-285750">
              <a:buFont typeface="Arial" panose="020B0604020202020204" pitchFamily="34" charset="0"/>
              <a:buChar char="•"/>
            </a:pPr>
            <a:r>
              <a:rPr lang="en-GB" dirty="0"/>
              <a:t>Ensure options reflect the Five Case Model, including service, delivery, commercial, and funding considerations.</a:t>
            </a:r>
          </a:p>
          <a:p>
            <a:pPr marL="285750" lvl="0" indent="-285750">
              <a:buFont typeface="Arial" panose="020B0604020202020204" pitchFamily="34" charset="0"/>
              <a:buChar char="•"/>
            </a:pPr>
            <a:r>
              <a:rPr lang="en-GB" dirty="0"/>
              <a:t>Confirm options include Do Nothing, Do Minimum, and a range of intermediate and transformational options.</a:t>
            </a:r>
          </a:p>
          <a:p>
            <a:r>
              <a:rPr lang="en-GB" dirty="0"/>
              <a:t>Longlist filtering:</a:t>
            </a:r>
          </a:p>
          <a:p>
            <a:pPr marL="285750" lvl="0" indent="-285750">
              <a:buFont typeface="Arial" panose="020B0604020202020204" pitchFamily="34" charset="0"/>
              <a:buChar char="•"/>
            </a:pPr>
            <a:r>
              <a:rPr lang="en-GB" dirty="0"/>
              <a:t>Apply Critical Success Factors (CSFs).</a:t>
            </a:r>
          </a:p>
          <a:p>
            <a:pPr marL="285750" lvl="0" indent="-285750">
              <a:buFont typeface="Arial" panose="020B0604020202020204" pitchFamily="34" charset="0"/>
              <a:buChar char="•"/>
            </a:pPr>
            <a:r>
              <a:rPr lang="en-GB" dirty="0"/>
              <a:t>Apply Green Book long list tests:</a:t>
            </a:r>
          </a:p>
          <a:p>
            <a:pPr marL="742950" lvl="1" indent="-285750">
              <a:buFont typeface="Arial" panose="020B0604020202020204" pitchFamily="34" charset="0"/>
              <a:buChar char="•"/>
            </a:pPr>
            <a:r>
              <a:rPr lang="en-GB" dirty="0"/>
              <a:t>Strategic fit.</a:t>
            </a:r>
          </a:p>
          <a:p>
            <a:pPr marL="742950" lvl="1" indent="-285750">
              <a:buFont typeface="Arial" panose="020B0604020202020204" pitchFamily="34" charset="0"/>
              <a:buChar char="•"/>
            </a:pPr>
            <a:r>
              <a:rPr lang="en-GB" dirty="0"/>
              <a:t>Value for money potential.</a:t>
            </a:r>
          </a:p>
          <a:p>
            <a:pPr marL="742950" lvl="1" indent="-285750">
              <a:buFont typeface="Arial" panose="020B0604020202020204" pitchFamily="34" charset="0"/>
              <a:buChar char="•"/>
            </a:pPr>
            <a:r>
              <a:rPr lang="en-GB" dirty="0"/>
              <a:t>Feasibility.</a:t>
            </a:r>
          </a:p>
          <a:p>
            <a:pPr marL="742950" lvl="1" indent="-285750">
              <a:buFont typeface="Arial" panose="020B0604020202020204" pitchFamily="34" charset="0"/>
              <a:buChar char="•"/>
            </a:pPr>
            <a:r>
              <a:rPr lang="en-GB" dirty="0"/>
              <a:t>Affordability.</a:t>
            </a:r>
          </a:p>
          <a:p>
            <a:pPr marL="742950" lvl="1" indent="-285750">
              <a:buFont typeface="Arial" panose="020B0604020202020204" pitchFamily="34" charset="0"/>
              <a:buChar char="•"/>
            </a:pPr>
            <a:r>
              <a:rPr lang="en-GB" dirty="0"/>
              <a:t>Deliverability.</a:t>
            </a:r>
          </a:p>
          <a:p>
            <a:pPr marL="285750" lvl="0" indent="-285750">
              <a:buFont typeface="Arial" panose="020B0604020202020204" pitchFamily="34" charset="0"/>
              <a:buChar char="•"/>
            </a:pPr>
            <a:r>
              <a:rPr lang="en-GB" dirty="0"/>
              <a:t>Remove options that do not meet the CSFs or constraints.</a:t>
            </a:r>
          </a:p>
          <a:p>
            <a:r>
              <a:rPr lang="en-GB" dirty="0"/>
              <a:t>Shortlist creation:</a:t>
            </a:r>
          </a:p>
          <a:p>
            <a:pPr marL="285750" lvl="0" indent="-285750">
              <a:buFont typeface="Arial" panose="020B0604020202020204" pitchFamily="34" charset="0"/>
              <a:buChar char="•"/>
            </a:pPr>
            <a:r>
              <a:rPr lang="en-GB" dirty="0"/>
              <a:t>Agree the shortlist of viable options.</a:t>
            </a:r>
          </a:p>
          <a:p>
            <a:pPr marL="285750" lvl="0" indent="-285750">
              <a:buFont typeface="Arial" panose="020B0604020202020204" pitchFamily="34" charset="0"/>
              <a:buChar char="•"/>
            </a:pPr>
            <a:r>
              <a:rPr lang="en-GB" dirty="0"/>
              <a:t>Identify the emerging Preferred Way Forward.</a:t>
            </a:r>
          </a:p>
          <a:p>
            <a:pPr marL="285750" lvl="0" indent="-285750">
              <a:buFont typeface="Arial" panose="020B0604020202020204" pitchFamily="34" charset="0"/>
              <a:buChar char="•"/>
            </a:pPr>
            <a:r>
              <a:rPr lang="en-GB" dirty="0"/>
              <a:t>Confirm what further analysis is required for SOC completion.</a:t>
            </a:r>
          </a:p>
          <a:p>
            <a:r>
              <a:rPr lang="en-GB" dirty="0"/>
              <a:t>Commercial, financial, and management considerations:</a:t>
            </a:r>
          </a:p>
          <a:p>
            <a:pPr marL="285750" lvl="0" indent="-285750">
              <a:buFont typeface="Arial" panose="020B0604020202020204" pitchFamily="34" charset="0"/>
              <a:buChar char="•"/>
            </a:pPr>
            <a:r>
              <a:rPr lang="en-GB" dirty="0"/>
              <a:t>Identify early commercial implications (procurement routes, market capacity).</a:t>
            </a:r>
          </a:p>
          <a:p>
            <a:pPr marL="285750" lvl="0" indent="-285750">
              <a:buFont typeface="Arial" panose="020B0604020202020204" pitchFamily="34" charset="0"/>
              <a:buChar char="•"/>
            </a:pPr>
            <a:r>
              <a:rPr lang="en-GB" dirty="0"/>
              <a:t>Identify financial constraints, revenue/capital impacts, and affordability envelope.</a:t>
            </a:r>
          </a:p>
          <a:p>
            <a:pPr marL="285750" lvl="0" indent="-285750">
              <a:buFont typeface="Arial" panose="020B0604020202020204" pitchFamily="34" charset="0"/>
              <a:buChar char="•"/>
            </a:pPr>
            <a:r>
              <a:rPr lang="en-GB" dirty="0"/>
              <a:t>Identify delivery risks, dependencies, and programme implications.</a:t>
            </a:r>
          </a:p>
        </p:txBody>
      </p:sp>
    </p:spTree>
    <p:extLst>
      <p:ext uri="{BB962C8B-B14F-4D97-AF65-F5344CB8AC3E}">
        <p14:creationId xmlns:p14="http://schemas.microsoft.com/office/powerpoint/2010/main" val="3783976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A7F5C-EEFB-EBE4-B0A1-6A32011B6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11F17-79B7-FF42-B70A-9F98C74C701F}"/>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Workshop 2 The Preferred Way Forward Workshop Attendees</a:t>
            </a:r>
          </a:p>
        </p:txBody>
      </p:sp>
      <p:sp>
        <p:nvSpPr>
          <p:cNvPr id="3" name="Content Placeholder 2">
            <a:extLst>
              <a:ext uri="{FF2B5EF4-FFF2-40B4-BE49-F238E27FC236}">
                <a16:creationId xmlns:a16="http://schemas.microsoft.com/office/drawing/2014/main" id="{FD6404E4-FFAF-FBE8-0978-F49904996839}"/>
              </a:ext>
            </a:extLst>
          </p:cNvPr>
          <p:cNvSpPr>
            <a:spLocks noGrp="1"/>
          </p:cNvSpPr>
          <p:nvPr>
            <p:ph idx="1"/>
          </p:nvPr>
        </p:nvSpPr>
        <p:spPr>
          <a:xfrm>
            <a:off x="768096" y="1417320"/>
            <a:ext cx="5166360" cy="4754880"/>
          </a:xfrm>
        </p:spPr>
        <p:txBody>
          <a:bodyPr wrap="square" lIns="73152" tIns="0" rIns="73152" bIns="0">
            <a:noAutofit/>
          </a:bodyPr>
          <a:lstStyle/>
          <a:p>
            <a:pPr>
              <a:lnSpc>
                <a:spcPct val="108000"/>
              </a:lnSpc>
              <a:spcBef>
                <a:spcPts val="0"/>
              </a:spcBef>
              <a:spcAft>
                <a:spcPts val="500"/>
              </a:spcAft>
              <a:defRPr sz="1950">
                <a:solidFill>
                  <a:schemeClr val="dk1"/>
                </a:solidFill>
                <a:latin typeface="+mn-lt"/>
              </a:defRPr>
            </a:pPr>
            <a:r>
              <a:rPr lang="en-GB" sz="1950" dirty="0">
                <a:solidFill>
                  <a:schemeClr val="dk1"/>
                </a:solidFill>
                <a:latin typeface="+mn-lt"/>
              </a:rPr>
              <a:t>Core attendees</a:t>
            </a:r>
          </a:p>
          <a:p>
            <a:pPr lvl="1">
              <a:lnSpc>
                <a:spcPct val="108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Senior Responsible Owner (SRO)</a:t>
            </a:r>
          </a:p>
          <a:p>
            <a:pPr lvl="1">
              <a:lnSpc>
                <a:spcPct val="108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Project Sponsor / Senior Client Lead</a:t>
            </a:r>
          </a:p>
          <a:p>
            <a:pPr lvl="1">
              <a:lnSpc>
                <a:spcPct val="108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Project/Programme Manager</a:t>
            </a:r>
          </a:p>
          <a:p>
            <a:pPr lvl="1">
              <a:lnSpc>
                <a:spcPct val="108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Strategic Planning Lead</a:t>
            </a:r>
          </a:p>
          <a:p>
            <a:pPr lvl="1">
              <a:lnSpc>
                <a:spcPct val="108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Finance (capital &amp; revenue)</a:t>
            </a:r>
          </a:p>
          <a:p>
            <a:pPr lvl="1">
              <a:lnSpc>
                <a:spcPct val="108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Service leads/operational managers</a:t>
            </a:r>
          </a:p>
          <a:p>
            <a:pPr lvl="1">
              <a:lnSpc>
                <a:spcPct val="108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Estates/asset management</a:t>
            </a:r>
          </a:p>
          <a:p>
            <a:pPr lvl="1">
              <a:lnSpc>
                <a:spcPct val="108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Procurement representative</a:t>
            </a:r>
          </a:p>
          <a:p>
            <a:pPr lvl="1">
              <a:lnSpc>
                <a:spcPct val="108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Commercial advisor</a:t>
            </a:r>
          </a:p>
          <a:p>
            <a:pPr lvl="1">
              <a:lnSpc>
                <a:spcPct val="108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Risk manager</a:t>
            </a:r>
          </a:p>
          <a:p>
            <a:pPr lvl="1">
              <a:lnSpc>
                <a:spcPct val="108000"/>
              </a:lnSpc>
              <a:spcBef>
                <a:spcPts val="0"/>
              </a:spcBef>
              <a:spcAft>
                <a:spcPts val="500"/>
              </a:spcAft>
              <a:defRPr sz="1950">
                <a:solidFill>
                  <a:schemeClr val="dk1"/>
                </a:solidFill>
                <a:latin typeface="+mn-lt"/>
              </a:defRPr>
            </a:pPr>
            <a:endParaRPr lang="en-GB" sz="1950" dirty="0"/>
          </a:p>
        </p:txBody>
      </p:sp>
      <p:sp>
        <p:nvSpPr>
          <p:cNvPr id="4" name="Content Placeholder 2">
            <a:extLst>
              <a:ext uri="{FF2B5EF4-FFF2-40B4-BE49-F238E27FC236}">
                <a16:creationId xmlns:a16="http://schemas.microsoft.com/office/drawing/2014/main" id="{61A06E24-FB15-72D9-4EFA-4C52C2D7EB00}"/>
              </a:ext>
            </a:extLst>
          </p:cNvPr>
          <p:cNvSpPr txBox="1">
            <a:spLocks/>
          </p:cNvSpPr>
          <p:nvPr/>
        </p:nvSpPr>
        <p:spPr>
          <a:xfrm>
            <a:off x="6236208" y="1417320"/>
            <a:ext cx="5166360" cy="4754880"/>
          </a:xfrm>
          <a:prstGeom prst="rect">
            <a:avLst/>
          </a:prstGeom>
        </p:spPr>
        <p:txBody>
          <a:bodyPr vert="horz" wrap="square" lIns="73152" tIns="0" rIns="73152"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8000"/>
              </a:lnSpc>
              <a:spcBef>
                <a:spcPts val="0"/>
              </a:spcBef>
              <a:spcAft>
                <a:spcPts val="500"/>
              </a:spcAft>
              <a:buNone/>
              <a:defRPr sz="1950">
                <a:solidFill>
                  <a:schemeClr val="dk1"/>
                </a:solidFill>
                <a:latin typeface="+mn-lt"/>
              </a:defRPr>
            </a:pPr>
            <a:r>
              <a:rPr lang="en-GB" sz="1950" dirty="0">
                <a:solidFill>
                  <a:schemeClr val="dk1"/>
                </a:solidFill>
                <a:latin typeface="+mn-lt"/>
              </a:rPr>
              <a:t>Optional attendees</a:t>
            </a:r>
          </a:p>
          <a:p>
            <a:pPr lvl="1">
              <a:lnSpc>
                <a:spcPct val="108000"/>
              </a:lnSpc>
              <a:spcBef>
                <a:spcPts val="0"/>
              </a:spcBef>
              <a:spcAft>
                <a:spcPts val="500"/>
              </a:spcAft>
              <a:defRPr sz="1950">
                <a:solidFill>
                  <a:schemeClr val="dk1"/>
                </a:solidFill>
                <a:latin typeface="+mn-lt"/>
              </a:defRPr>
            </a:pPr>
            <a:r>
              <a:rPr lang="en-GB" sz="1950" dirty="0">
                <a:solidFill>
                  <a:schemeClr val="dk1"/>
                </a:solidFill>
                <a:latin typeface="+mn-lt"/>
              </a:rPr>
              <a:t>Digital/ICT lead (if relevant to options)</a:t>
            </a:r>
          </a:p>
          <a:p>
            <a:pPr lvl="1">
              <a:lnSpc>
                <a:spcPct val="108000"/>
              </a:lnSpc>
              <a:spcBef>
                <a:spcPts val="0"/>
              </a:spcBef>
              <a:spcAft>
                <a:spcPts val="500"/>
              </a:spcAft>
              <a:defRPr sz="1950">
                <a:solidFill>
                  <a:schemeClr val="dk1"/>
                </a:solidFill>
                <a:latin typeface="+mn-lt"/>
              </a:defRPr>
            </a:pPr>
            <a:r>
              <a:rPr lang="en-GB" sz="1950" dirty="0">
                <a:solidFill>
                  <a:schemeClr val="dk1"/>
                </a:solidFill>
                <a:latin typeface="+mn-lt"/>
              </a:rPr>
              <a:t>Legal advisor</a:t>
            </a:r>
          </a:p>
          <a:p>
            <a:pPr lvl="1">
              <a:lnSpc>
                <a:spcPct val="108000"/>
              </a:lnSpc>
              <a:spcBef>
                <a:spcPts val="0"/>
              </a:spcBef>
              <a:spcAft>
                <a:spcPts val="500"/>
              </a:spcAft>
              <a:defRPr sz="1950">
                <a:solidFill>
                  <a:schemeClr val="dk1"/>
                </a:solidFill>
                <a:latin typeface="+mn-lt"/>
              </a:defRPr>
            </a:pPr>
            <a:r>
              <a:rPr lang="en-GB" sz="1950" dirty="0">
                <a:solidFill>
                  <a:schemeClr val="dk1"/>
                </a:solidFill>
                <a:latin typeface="+mn-lt"/>
              </a:rPr>
              <a:t>Sustainability/Net Zero lead</a:t>
            </a:r>
          </a:p>
          <a:p>
            <a:pPr lvl="1">
              <a:lnSpc>
                <a:spcPct val="108000"/>
              </a:lnSpc>
              <a:spcBef>
                <a:spcPts val="0"/>
              </a:spcBef>
              <a:spcAft>
                <a:spcPts val="500"/>
              </a:spcAft>
              <a:defRPr sz="1950">
                <a:solidFill>
                  <a:schemeClr val="dk1"/>
                </a:solidFill>
                <a:latin typeface="+mn-lt"/>
              </a:defRPr>
            </a:pPr>
            <a:r>
              <a:rPr lang="en-GB" sz="1950" dirty="0">
                <a:solidFill>
                  <a:schemeClr val="dk1"/>
                </a:solidFill>
                <a:latin typeface="+mn-lt"/>
              </a:rPr>
              <a:t>External partners (local authority, NHS, regional agencies)</a:t>
            </a:r>
          </a:p>
          <a:p>
            <a:pPr lvl="1">
              <a:lnSpc>
                <a:spcPct val="108000"/>
              </a:lnSpc>
              <a:spcBef>
                <a:spcPts val="0"/>
              </a:spcBef>
              <a:spcAft>
                <a:spcPts val="500"/>
              </a:spcAft>
              <a:defRPr sz="1950">
                <a:solidFill>
                  <a:schemeClr val="dk1"/>
                </a:solidFill>
                <a:latin typeface="+mn-lt"/>
              </a:defRPr>
            </a:pPr>
            <a:r>
              <a:rPr lang="en-GB" sz="1950" dirty="0">
                <a:solidFill>
                  <a:schemeClr val="dk1"/>
                </a:solidFill>
                <a:latin typeface="+mn-lt"/>
              </a:rPr>
              <a:t>Technical specialists (engineering, transport, energy, education, etc.)</a:t>
            </a:r>
          </a:p>
          <a:p>
            <a:pPr lvl="1">
              <a:lnSpc>
                <a:spcPct val="108000"/>
              </a:lnSpc>
              <a:spcBef>
                <a:spcPts val="0"/>
              </a:spcBef>
              <a:spcAft>
                <a:spcPts val="500"/>
              </a:spcAft>
              <a:defRPr sz="1950">
                <a:solidFill>
                  <a:schemeClr val="dk1"/>
                </a:solidFill>
                <a:latin typeface="+mn-lt"/>
              </a:defRPr>
            </a:pPr>
            <a:r>
              <a:rPr lang="en-GB" sz="1950" dirty="0">
                <a:solidFill>
                  <a:schemeClr val="dk1"/>
                </a:solidFill>
                <a:latin typeface="+mn-lt"/>
              </a:rPr>
              <a:t>Consultants supporting business case development</a:t>
            </a:r>
          </a:p>
          <a:p>
            <a:pPr lvl="1">
              <a:lnSpc>
                <a:spcPct val="108000"/>
              </a:lnSpc>
              <a:spcBef>
                <a:spcPts val="0"/>
              </a:spcBef>
              <a:spcAft>
                <a:spcPts val="500"/>
              </a:spcAft>
              <a:defRPr sz="1950">
                <a:solidFill>
                  <a:schemeClr val="dk1"/>
                </a:solidFill>
                <a:latin typeface="+mn-lt"/>
              </a:defRPr>
            </a:pPr>
            <a:endParaRPr lang="en-GB" sz="1950" dirty="0"/>
          </a:p>
        </p:txBody>
      </p:sp>
    </p:spTree>
    <p:extLst>
      <p:ext uri="{BB962C8B-B14F-4D97-AF65-F5344CB8AC3E}">
        <p14:creationId xmlns:p14="http://schemas.microsoft.com/office/powerpoint/2010/main" val="1800963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F80AE-1BF9-C794-80E7-4AD1F5283F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4E4252-9687-5C48-80BC-E4882BFC235A}"/>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Workshop 2 The Preferred Way Forward Workshop Expected Outputs</a:t>
            </a:r>
          </a:p>
        </p:txBody>
      </p:sp>
      <p:sp>
        <p:nvSpPr>
          <p:cNvPr id="3" name="Content Placeholder 2">
            <a:extLst>
              <a:ext uri="{FF2B5EF4-FFF2-40B4-BE49-F238E27FC236}">
                <a16:creationId xmlns:a16="http://schemas.microsoft.com/office/drawing/2014/main" id="{A7BE0343-9B11-F2FB-9E21-B84154921DE8}"/>
              </a:ext>
            </a:extLst>
          </p:cNvPr>
          <p:cNvSpPr>
            <a:spLocks noGrp="1"/>
          </p:cNvSpPr>
          <p:nvPr>
            <p:ph idx="1"/>
          </p:nvPr>
        </p:nvSpPr>
        <p:spPr>
          <a:xfrm>
            <a:off x="768096" y="1225550"/>
            <a:ext cx="10652760" cy="4946650"/>
          </a:xfrm>
        </p:spPr>
        <p:txBody>
          <a:bodyPr wrap="square" lIns="73152" tIns="0" rIns="73152" bIns="0">
            <a:noAutofit/>
          </a:bodyPr>
          <a:lstStyle/>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Agreed longlist (validated and complete)</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Filtered longlist with rationale for exclusions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Agreed shortlist of options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Identified Preferred Way Forward (or emerging PWF if further analysis required)</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Option descriptions including:</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Scope</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Service model</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Delivery model</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Commercial implications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Financial implications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Risks, constraints, dependencies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Benefits alignment</a:t>
            </a:r>
          </a:p>
          <a:p>
            <a:pPr lvl="1">
              <a:lnSpc>
                <a:spcPct val="108000"/>
              </a:lnSpc>
              <a:spcBef>
                <a:spcPts val="0"/>
              </a:spcBef>
              <a:spcAft>
                <a:spcPts val="500"/>
              </a:spcAft>
              <a:defRPr sz="2133">
                <a:solidFill>
                  <a:schemeClr val="dk1"/>
                </a:solidFill>
                <a:latin typeface="+mn-lt"/>
              </a:defRPr>
            </a:pPr>
            <a:endParaRPr lang="en-GB" sz="2133" dirty="0"/>
          </a:p>
        </p:txBody>
      </p:sp>
    </p:spTree>
    <p:extLst>
      <p:ext uri="{BB962C8B-B14F-4D97-AF65-F5344CB8AC3E}">
        <p14:creationId xmlns:p14="http://schemas.microsoft.com/office/powerpoint/2010/main" val="4291688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7D277-137A-CD44-15D0-32DAA2934E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5B9ED-37F8-97DD-012F-635C60EFBF58}"/>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Workshop 1 Agenda: Making the Case for Change Workshop Agenda</a:t>
            </a:r>
          </a:p>
        </p:txBody>
      </p:sp>
      <p:sp>
        <p:nvSpPr>
          <p:cNvPr id="3" name="Content Placeholder 2">
            <a:extLst>
              <a:ext uri="{FF2B5EF4-FFF2-40B4-BE49-F238E27FC236}">
                <a16:creationId xmlns:a16="http://schemas.microsoft.com/office/drawing/2014/main" id="{5A2D27CA-B031-BC48-259C-AB59809F7864}"/>
              </a:ext>
            </a:extLst>
          </p:cNvPr>
          <p:cNvSpPr>
            <a:spLocks noGrp="1"/>
          </p:cNvSpPr>
          <p:nvPr>
            <p:ph idx="1"/>
          </p:nvPr>
        </p:nvSpPr>
        <p:spPr>
          <a:xfrm>
            <a:off x="768096" y="1371600"/>
            <a:ext cx="10652760" cy="4800600"/>
          </a:xfrm>
        </p:spPr>
        <p:txBody>
          <a:bodyPr wrap="square" lIns="73152" tIns="0" rIns="73152" bIns="0">
            <a:normAutofit/>
          </a:bodyPr>
          <a:lstStyle/>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Welcome, Purpose &amp; Recap of Workshop 1 </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Re‑statement of Strategic Context </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Review of Longlist Options </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Apply Critical Success Factors (CSFs) – Longlist Filtering </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Shortlist Development </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Defining the Preferred Way Forward </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Early Economic Appraisal Inputs </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Commercial, Financial &amp; Management Case Implications </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Next Steps, Actions &amp; Responsibilities </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Close</a:t>
            </a:r>
          </a:p>
          <a:p>
            <a:pPr>
              <a:lnSpc>
                <a:spcPct val="108000"/>
              </a:lnSpc>
              <a:spcBef>
                <a:spcPts val="0"/>
              </a:spcBef>
              <a:spcAft>
                <a:spcPts val="500"/>
              </a:spcAft>
              <a:defRPr sz="2133">
                <a:solidFill>
                  <a:schemeClr val="dk1"/>
                </a:solidFill>
                <a:latin typeface="+mn-lt"/>
              </a:defRPr>
            </a:pPr>
            <a:endParaRPr lang="en-GB" sz="2133"/>
          </a:p>
        </p:txBody>
      </p:sp>
    </p:spTree>
    <p:extLst>
      <p:ext uri="{BB962C8B-B14F-4D97-AF65-F5344CB8AC3E}">
        <p14:creationId xmlns:p14="http://schemas.microsoft.com/office/powerpoint/2010/main" val="2292750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6CB92-A952-4B5E-2938-735BB2BFD5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5A43D-B7D4-D267-B198-54CEB6A21FD2}"/>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Welcome, Purpose &amp; Recap of Workshop 1 </a:t>
            </a:r>
          </a:p>
        </p:txBody>
      </p:sp>
      <p:sp>
        <p:nvSpPr>
          <p:cNvPr id="3" name="Content Placeholder 2">
            <a:extLst>
              <a:ext uri="{FF2B5EF4-FFF2-40B4-BE49-F238E27FC236}">
                <a16:creationId xmlns:a16="http://schemas.microsoft.com/office/drawing/2014/main" id="{F1FEDF19-E357-89D4-FCDE-F6694C546587}"/>
              </a:ext>
            </a:extLst>
          </p:cNvPr>
          <p:cNvSpPr>
            <a:spLocks noGrp="1"/>
          </p:cNvSpPr>
          <p:nvPr>
            <p:ph idx="1"/>
          </p:nvPr>
        </p:nvSpPr>
        <p:spPr>
          <a:xfrm>
            <a:off x="768096" y="1371600"/>
            <a:ext cx="10652760" cy="4800600"/>
          </a:xfrm>
        </p:spPr>
        <p:txBody>
          <a:bodyPr wrap="square" lIns="73152" tIns="0" rIns="73152" bIns="0">
            <a:noAutofit/>
          </a:bodyPr>
          <a:lstStyle/>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Facilitated discussion:</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What is the </a:t>
            </a:r>
            <a:r>
              <a:rPr lang="en-GB" sz="2133" b="1" dirty="0">
                <a:solidFill>
                  <a:schemeClr val="dk1"/>
                </a:solidFill>
                <a:latin typeface="+mn-lt"/>
              </a:rPr>
              <a:t>core problem</a:t>
            </a:r>
            <a:r>
              <a:rPr lang="en-GB" sz="2133" dirty="0">
                <a:solidFill>
                  <a:schemeClr val="dk1"/>
                </a:solidFill>
                <a:latin typeface="+mn-lt"/>
              </a:rPr>
              <a:t> we are trying to solve</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What evidence supports this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What happens if we </a:t>
            </a:r>
            <a:r>
              <a:rPr lang="en-GB" sz="2133" b="1" dirty="0">
                <a:solidFill>
                  <a:schemeClr val="dk1"/>
                </a:solidFill>
                <a:latin typeface="+mn-lt"/>
              </a:rPr>
              <a:t>do nothing</a:t>
            </a:r>
            <a:endParaRPr lang="en-GB" sz="2133" dirty="0"/>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Review of:</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Demand analysis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Condition/capacity issues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Risks and service pressures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Output: </a:t>
            </a:r>
            <a:r>
              <a:rPr lang="en-GB" sz="2133" b="1" dirty="0">
                <a:solidFill>
                  <a:schemeClr val="dk1"/>
                </a:solidFill>
                <a:latin typeface="+mn-lt"/>
              </a:rPr>
              <a:t>Agreed problem statements</a:t>
            </a:r>
            <a:endParaRPr lang="en-GB" sz="2133" dirty="0"/>
          </a:p>
          <a:p>
            <a:pPr>
              <a:lnSpc>
                <a:spcPct val="108000"/>
              </a:lnSpc>
              <a:spcBef>
                <a:spcPts val="0"/>
              </a:spcBef>
              <a:spcAft>
                <a:spcPts val="500"/>
              </a:spcAft>
              <a:defRPr sz="2133">
                <a:solidFill>
                  <a:schemeClr val="dk1"/>
                </a:solidFill>
                <a:latin typeface="+mn-lt"/>
              </a:defRPr>
            </a:pPr>
            <a:endParaRPr lang="en-GB" sz="2133" dirty="0"/>
          </a:p>
          <a:p>
            <a:pPr>
              <a:lnSpc>
                <a:spcPct val="108000"/>
              </a:lnSpc>
              <a:spcBef>
                <a:spcPts val="0"/>
              </a:spcBef>
              <a:spcAft>
                <a:spcPts val="500"/>
              </a:spcAft>
              <a:defRPr sz="2133">
                <a:solidFill>
                  <a:schemeClr val="dk1"/>
                </a:solidFill>
                <a:latin typeface="+mn-lt"/>
              </a:defRPr>
            </a:pPr>
            <a:endParaRPr lang="en-GB" sz="2133" dirty="0"/>
          </a:p>
          <a:p>
            <a:pPr>
              <a:lnSpc>
                <a:spcPct val="108000"/>
              </a:lnSpc>
              <a:spcBef>
                <a:spcPts val="0"/>
              </a:spcBef>
              <a:spcAft>
                <a:spcPts val="500"/>
              </a:spcAft>
              <a:defRPr sz="2133">
                <a:solidFill>
                  <a:schemeClr val="dk1"/>
                </a:solidFill>
                <a:latin typeface="+mn-lt"/>
              </a:defRPr>
            </a:pPr>
            <a:endParaRPr lang="en-GB" sz="2133" dirty="0"/>
          </a:p>
          <a:p>
            <a:pPr>
              <a:lnSpc>
                <a:spcPct val="108000"/>
              </a:lnSpc>
              <a:spcBef>
                <a:spcPts val="0"/>
              </a:spcBef>
              <a:spcAft>
                <a:spcPts val="500"/>
              </a:spcAft>
              <a:defRPr sz="2133">
                <a:solidFill>
                  <a:schemeClr val="dk1"/>
                </a:solidFill>
                <a:latin typeface="+mn-lt"/>
              </a:defRPr>
            </a:pPr>
            <a:endParaRPr lang="en-GB" sz="2133" dirty="0"/>
          </a:p>
          <a:p>
            <a:pPr marL="0" indent="0">
              <a:lnSpc>
                <a:spcPct val="108000"/>
              </a:lnSpc>
              <a:spcBef>
                <a:spcPts val="0"/>
              </a:spcBef>
              <a:spcAft>
                <a:spcPts val="500"/>
              </a:spcAft>
              <a:buNone/>
              <a:defRPr sz="2133">
                <a:solidFill>
                  <a:schemeClr val="dk1"/>
                </a:solidFill>
                <a:latin typeface="+mn-lt"/>
              </a:defRPr>
            </a:pPr>
            <a:endParaRPr lang="en-GB" sz="2133" dirty="0"/>
          </a:p>
        </p:txBody>
      </p:sp>
    </p:spTree>
    <p:extLst>
      <p:ext uri="{BB962C8B-B14F-4D97-AF65-F5344CB8AC3E}">
        <p14:creationId xmlns:p14="http://schemas.microsoft.com/office/powerpoint/2010/main" val="3871588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3E470-E750-8ABB-3C4A-86B8FE89A6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5E09A-5FCB-F200-AEAC-C912819961A6}"/>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Re‑statement of Strategic Context </a:t>
            </a:r>
          </a:p>
        </p:txBody>
      </p:sp>
      <p:sp>
        <p:nvSpPr>
          <p:cNvPr id="3" name="Content Placeholder 2">
            <a:extLst>
              <a:ext uri="{FF2B5EF4-FFF2-40B4-BE49-F238E27FC236}">
                <a16:creationId xmlns:a16="http://schemas.microsoft.com/office/drawing/2014/main" id="{3C5C75F6-5C29-837C-FBC6-D6A092834914}"/>
              </a:ext>
            </a:extLst>
          </p:cNvPr>
          <p:cNvSpPr>
            <a:spLocks noGrp="1"/>
          </p:cNvSpPr>
          <p:nvPr>
            <p:ph idx="1"/>
          </p:nvPr>
        </p:nvSpPr>
        <p:spPr>
          <a:xfrm>
            <a:off x="768096" y="1371600"/>
            <a:ext cx="10652760" cy="4800600"/>
          </a:xfrm>
        </p:spPr>
        <p:txBody>
          <a:bodyPr wrap="square" lIns="73152" tIns="0" rIns="73152" bIns="0">
            <a:noAutofit/>
          </a:bodyPr>
          <a:lstStyle/>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Identify expected </a:t>
            </a:r>
            <a:r>
              <a:rPr lang="en-GB" sz="2133" b="1" dirty="0">
                <a:solidFill>
                  <a:schemeClr val="dk1"/>
                </a:solidFill>
                <a:latin typeface="+mn-lt"/>
              </a:rPr>
              <a:t>strategic outcomes</a:t>
            </a:r>
            <a:endParaRPr lang="en-GB" sz="2133" dirty="0"/>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Define </a:t>
            </a:r>
            <a:r>
              <a:rPr lang="en-GB" sz="2133" b="1" dirty="0">
                <a:solidFill>
                  <a:schemeClr val="dk1"/>
                </a:solidFill>
                <a:latin typeface="+mn-lt"/>
              </a:rPr>
              <a:t>benefits</a:t>
            </a:r>
            <a:r>
              <a:rPr lang="en-GB" sz="2133" dirty="0">
                <a:solidFill>
                  <a:schemeClr val="dk1"/>
                </a:solidFill>
                <a:latin typeface="+mn-lt"/>
              </a:rPr>
              <a:t> (quantitative and qualitative)</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Link benefits to:</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National Outcomes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Programme/organisational objectives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Prioritisation exercise</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Output: </a:t>
            </a:r>
            <a:r>
              <a:rPr lang="en-GB" sz="2133" b="1" dirty="0">
                <a:solidFill>
                  <a:schemeClr val="dk1"/>
                </a:solidFill>
                <a:latin typeface="+mn-lt"/>
              </a:rPr>
              <a:t>Draft Benefits Register</a:t>
            </a:r>
            <a:endParaRPr lang="en-GB" sz="2133" dirty="0"/>
          </a:p>
          <a:p>
            <a:pPr>
              <a:lnSpc>
                <a:spcPct val="108000"/>
              </a:lnSpc>
              <a:spcBef>
                <a:spcPts val="0"/>
              </a:spcBef>
              <a:spcAft>
                <a:spcPts val="500"/>
              </a:spcAft>
              <a:defRPr sz="2133">
                <a:solidFill>
                  <a:schemeClr val="dk1"/>
                </a:solidFill>
                <a:latin typeface="+mn-lt"/>
              </a:defRPr>
            </a:pPr>
            <a:endParaRPr lang="en-GB" sz="2133" dirty="0"/>
          </a:p>
          <a:p>
            <a:pPr>
              <a:lnSpc>
                <a:spcPct val="108000"/>
              </a:lnSpc>
              <a:spcBef>
                <a:spcPts val="0"/>
              </a:spcBef>
              <a:spcAft>
                <a:spcPts val="500"/>
              </a:spcAft>
              <a:defRPr sz="2133">
                <a:solidFill>
                  <a:schemeClr val="dk1"/>
                </a:solidFill>
                <a:latin typeface="+mn-lt"/>
              </a:defRPr>
            </a:pPr>
            <a:endParaRPr lang="en-GB" sz="2133" dirty="0"/>
          </a:p>
          <a:p>
            <a:pPr>
              <a:lnSpc>
                <a:spcPct val="108000"/>
              </a:lnSpc>
              <a:spcBef>
                <a:spcPts val="0"/>
              </a:spcBef>
              <a:spcAft>
                <a:spcPts val="500"/>
              </a:spcAft>
              <a:defRPr sz="2133">
                <a:solidFill>
                  <a:schemeClr val="dk1"/>
                </a:solidFill>
                <a:latin typeface="+mn-lt"/>
              </a:defRPr>
            </a:pPr>
            <a:endParaRPr lang="en-GB" sz="2133" dirty="0"/>
          </a:p>
          <a:p>
            <a:pPr>
              <a:lnSpc>
                <a:spcPct val="108000"/>
              </a:lnSpc>
              <a:spcBef>
                <a:spcPts val="0"/>
              </a:spcBef>
              <a:spcAft>
                <a:spcPts val="500"/>
              </a:spcAft>
              <a:defRPr sz="2133">
                <a:solidFill>
                  <a:schemeClr val="dk1"/>
                </a:solidFill>
                <a:latin typeface="+mn-lt"/>
              </a:defRPr>
            </a:pPr>
            <a:endParaRPr lang="en-GB" sz="2133" dirty="0"/>
          </a:p>
          <a:p>
            <a:pPr marL="0" indent="0">
              <a:lnSpc>
                <a:spcPct val="108000"/>
              </a:lnSpc>
              <a:spcBef>
                <a:spcPts val="0"/>
              </a:spcBef>
              <a:spcAft>
                <a:spcPts val="500"/>
              </a:spcAft>
              <a:buNone/>
              <a:defRPr sz="2133">
                <a:solidFill>
                  <a:schemeClr val="dk1"/>
                </a:solidFill>
                <a:latin typeface="+mn-lt"/>
              </a:defRPr>
            </a:pPr>
            <a:endParaRPr lang="en-GB" sz="2133" dirty="0"/>
          </a:p>
        </p:txBody>
      </p:sp>
    </p:spTree>
    <p:extLst>
      <p:ext uri="{BB962C8B-B14F-4D97-AF65-F5344CB8AC3E}">
        <p14:creationId xmlns:p14="http://schemas.microsoft.com/office/powerpoint/2010/main" val="1598211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CCEE-60C1-1CA1-7FDC-4800338C81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D8EDA7-5FE0-AB25-755A-FCCC4E39BC78}"/>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Review of Longlist Options </a:t>
            </a:r>
          </a:p>
        </p:txBody>
      </p:sp>
      <p:sp>
        <p:nvSpPr>
          <p:cNvPr id="3" name="Content Placeholder 2">
            <a:extLst>
              <a:ext uri="{FF2B5EF4-FFF2-40B4-BE49-F238E27FC236}">
                <a16:creationId xmlns:a16="http://schemas.microsoft.com/office/drawing/2014/main" id="{C9D48FF1-75B6-5939-A6CD-84856DB26090}"/>
              </a:ext>
            </a:extLst>
          </p:cNvPr>
          <p:cNvSpPr>
            <a:spLocks noGrp="1"/>
          </p:cNvSpPr>
          <p:nvPr>
            <p:ph idx="1"/>
          </p:nvPr>
        </p:nvSpPr>
        <p:spPr>
          <a:xfrm>
            <a:off x="768096" y="1371600"/>
            <a:ext cx="10652760" cy="4800600"/>
          </a:xfrm>
        </p:spPr>
        <p:txBody>
          <a:bodyPr wrap="square" lIns="73152" tIns="0" rIns="73152" bIns="0">
            <a:noAutofit/>
          </a:bodyPr>
          <a:lstStyle/>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Review Green Book CSF categories: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Strategic fit</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Value for money</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Commercial viability</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Financial affordability</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Achievability</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Agree project‑specific CSFs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Output: </a:t>
            </a:r>
            <a:r>
              <a:rPr lang="en-GB" sz="2133" b="1" dirty="0">
                <a:solidFill>
                  <a:schemeClr val="dk1"/>
                </a:solidFill>
                <a:latin typeface="+mn-lt"/>
              </a:rPr>
              <a:t>SOC CSF set</a:t>
            </a:r>
            <a:endParaRPr lang="en-GB" sz="2133" dirty="0"/>
          </a:p>
          <a:p>
            <a:pPr>
              <a:lnSpc>
                <a:spcPct val="108000"/>
              </a:lnSpc>
              <a:spcBef>
                <a:spcPts val="0"/>
              </a:spcBef>
              <a:spcAft>
                <a:spcPts val="500"/>
              </a:spcAft>
              <a:defRPr sz="2133">
                <a:solidFill>
                  <a:schemeClr val="dk1"/>
                </a:solidFill>
                <a:latin typeface="+mn-lt"/>
              </a:defRPr>
            </a:pPr>
            <a:endParaRPr lang="en-GB" sz="2133" dirty="0"/>
          </a:p>
          <a:p>
            <a:pPr>
              <a:lnSpc>
                <a:spcPct val="108000"/>
              </a:lnSpc>
              <a:spcBef>
                <a:spcPts val="0"/>
              </a:spcBef>
              <a:spcAft>
                <a:spcPts val="500"/>
              </a:spcAft>
              <a:defRPr sz="2133">
                <a:solidFill>
                  <a:schemeClr val="dk1"/>
                </a:solidFill>
                <a:latin typeface="+mn-lt"/>
              </a:defRPr>
            </a:pPr>
            <a:endParaRPr lang="en-GB" sz="2133" dirty="0"/>
          </a:p>
          <a:p>
            <a:pPr>
              <a:lnSpc>
                <a:spcPct val="108000"/>
              </a:lnSpc>
              <a:spcBef>
                <a:spcPts val="0"/>
              </a:spcBef>
              <a:spcAft>
                <a:spcPts val="500"/>
              </a:spcAft>
              <a:defRPr sz="2133">
                <a:solidFill>
                  <a:schemeClr val="dk1"/>
                </a:solidFill>
                <a:latin typeface="+mn-lt"/>
              </a:defRPr>
            </a:pPr>
            <a:endParaRPr lang="en-GB" sz="2133" dirty="0"/>
          </a:p>
          <a:p>
            <a:pPr marL="0" indent="0">
              <a:lnSpc>
                <a:spcPct val="108000"/>
              </a:lnSpc>
              <a:spcBef>
                <a:spcPts val="0"/>
              </a:spcBef>
              <a:spcAft>
                <a:spcPts val="500"/>
              </a:spcAft>
              <a:buNone/>
              <a:defRPr sz="2133">
                <a:solidFill>
                  <a:schemeClr val="dk1"/>
                </a:solidFill>
                <a:latin typeface="+mn-lt"/>
              </a:defRPr>
            </a:pPr>
            <a:endParaRPr lang="en-GB" sz="2133" dirty="0"/>
          </a:p>
        </p:txBody>
      </p:sp>
    </p:spTree>
    <p:extLst>
      <p:ext uri="{BB962C8B-B14F-4D97-AF65-F5344CB8AC3E}">
        <p14:creationId xmlns:p14="http://schemas.microsoft.com/office/powerpoint/2010/main" val="4178920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EFEE9-E461-77F3-EFF9-994872A7C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6A98AC-DD8D-E23F-4C21-EDE2D7B3FF9E}"/>
              </a:ext>
            </a:extLst>
          </p:cNvPr>
          <p:cNvSpPr>
            <a:spLocks noGrp="1"/>
          </p:cNvSpPr>
          <p:nvPr>
            <p:ph type="title"/>
          </p:nvPr>
        </p:nvSpPr>
        <p:spPr>
          <a:xfrm>
            <a:off x="768096" y="411480"/>
            <a:ext cx="10652760" cy="685800"/>
          </a:xfrm>
        </p:spPr>
        <p:txBody>
          <a:bodyPr wrap="square" tIns="0" bIns="0" anchor="ctr">
            <a:noAutofit/>
          </a:bodyPr>
          <a:lstStyle/>
          <a:p>
            <a:pPr algn="l">
              <a:lnSpc>
                <a:spcPct val="100000"/>
              </a:lnSpc>
              <a:defRPr sz="2666" b="0">
                <a:solidFill>
                  <a:schemeClr val="accent2"/>
                </a:solidFill>
                <a:latin typeface="+mn-lt"/>
              </a:defRPr>
            </a:pPr>
            <a:r>
              <a:rPr lang="en-GB" sz="2666" b="0">
                <a:solidFill>
                  <a:schemeClr val="accent2"/>
                </a:solidFill>
                <a:latin typeface="+mn-lt"/>
              </a:rPr>
              <a:t>Apply Critical Success Factors (CSFs) – Longlist Filtering </a:t>
            </a:r>
          </a:p>
        </p:txBody>
      </p:sp>
      <p:sp>
        <p:nvSpPr>
          <p:cNvPr id="3" name="Content Placeholder 2">
            <a:extLst>
              <a:ext uri="{FF2B5EF4-FFF2-40B4-BE49-F238E27FC236}">
                <a16:creationId xmlns:a16="http://schemas.microsoft.com/office/drawing/2014/main" id="{6D6437F5-FA5C-7365-51E4-C23494D5DF14}"/>
              </a:ext>
            </a:extLst>
          </p:cNvPr>
          <p:cNvSpPr>
            <a:spLocks noGrp="1"/>
          </p:cNvSpPr>
          <p:nvPr>
            <p:ph idx="1"/>
          </p:nvPr>
        </p:nvSpPr>
        <p:spPr>
          <a:xfrm>
            <a:off x="768096" y="1371600"/>
            <a:ext cx="10652760" cy="4800600"/>
          </a:xfrm>
        </p:spPr>
        <p:txBody>
          <a:bodyPr wrap="square" lIns="73152" tIns="0" rIns="73152" bIns="0">
            <a:normAutofit/>
          </a:bodyPr>
          <a:lstStyle/>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Introduce Green Book option framework:</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b="1" dirty="0">
                <a:solidFill>
                  <a:schemeClr val="dk1"/>
                </a:solidFill>
                <a:latin typeface="+mn-lt"/>
              </a:rPr>
              <a:t>Do nothing</a:t>
            </a:r>
            <a:endParaRPr lang="en-GB" sz="2133" dirty="0"/>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b="1" dirty="0">
                <a:solidFill>
                  <a:schemeClr val="dk1"/>
                </a:solidFill>
                <a:latin typeface="+mn-lt"/>
              </a:rPr>
              <a:t>Do minimum</a:t>
            </a:r>
            <a:endParaRPr lang="en-GB" sz="2133" dirty="0"/>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b="1" dirty="0">
                <a:solidFill>
                  <a:schemeClr val="dk1"/>
                </a:solidFill>
                <a:latin typeface="+mn-lt"/>
              </a:rPr>
              <a:t>Intermediate options</a:t>
            </a:r>
            <a:endParaRPr lang="en-GB" sz="2133" dirty="0"/>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b="1" dirty="0">
                <a:solidFill>
                  <a:schemeClr val="dk1"/>
                </a:solidFill>
                <a:latin typeface="+mn-lt"/>
              </a:rPr>
              <a:t>Maximum ambition</a:t>
            </a:r>
            <a:endParaRPr lang="en-GB" sz="2133" dirty="0"/>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Brainstorm longlist options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Identify options that clearly fail CSFs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Output: </a:t>
            </a:r>
            <a:r>
              <a:rPr lang="en-GB" sz="2133" b="1" dirty="0">
                <a:solidFill>
                  <a:schemeClr val="dk1"/>
                </a:solidFill>
                <a:latin typeface="+mn-lt"/>
              </a:rPr>
              <a:t>Initial longlist for SOC</a:t>
            </a:r>
            <a:endParaRPr lang="en-GB" sz="2133" dirty="0"/>
          </a:p>
          <a:p>
            <a:pPr>
              <a:lnSpc>
                <a:spcPct val="108000"/>
              </a:lnSpc>
              <a:spcBef>
                <a:spcPts val="0"/>
              </a:spcBef>
              <a:spcAft>
                <a:spcPts val="500"/>
              </a:spcAft>
              <a:defRPr sz="2133">
                <a:solidFill>
                  <a:schemeClr val="dk1"/>
                </a:solidFill>
                <a:latin typeface="+mn-lt"/>
              </a:defRPr>
            </a:pPr>
            <a:endParaRPr lang="en-GB" sz="2133" dirty="0"/>
          </a:p>
          <a:p>
            <a:pPr>
              <a:lnSpc>
                <a:spcPct val="108000"/>
              </a:lnSpc>
              <a:spcBef>
                <a:spcPts val="0"/>
              </a:spcBef>
              <a:spcAft>
                <a:spcPts val="500"/>
              </a:spcAft>
              <a:defRPr sz="2133">
                <a:solidFill>
                  <a:schemeClr val="dk1"/>
                </a:solidFill>
                <a:latin typeface="+mn-lt"/>
              </a:defRPr>
            </a:pPr>
            <a:endParaRPr lang="en-GB" sz="2133" dirty="0"/>
          </a:p>
          <a:p>
            <a:pPr marL="0" indent="0">
              <a:lnSpc>
                <a:spcPct val="108000"/>
              </a:lnSpc>
              <a:spcBef>
                <a:spcPts val="0"/>
              </a:spcBef>
              <a:spcAft>
                <a:spcPts val="500"/>
              </a:spcAft>
              <a:buNone/>
              <a:defRPr sz="2133">
                <a:solidFill>
                  <a:schemeClr val="dk1"/>
                </a:solidFill>
                <a:latin typeface="+mn-lt"/>
              </a:defRPr>
            </a:pPr>
            <a:endParaRPr lang="en-GB" sz="2133" dirty="0"/>
          </a:p>
        </p:txBody>
      </p:sp>
    </p:spTree>
    <p:extLst>
      <p:ext uri="{BB962C8B-B14F-4D97-AF65-F5344CB8AC3E}">
        <p14:creationId xmlns:p14="http://schemas.microsoft.com/office/powerpoint/2010/main" val="49104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ACD13-C8F4-2625-128B-534E46331F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C8D0CB-DD45-D6C1-E25D-252B43F8F77E}"/>
              </a:ext>
            </a:extLst>
          </p:cNvPr>
          <p:cNvSpPr>
            <a:spLocks noGrp="1"/>
          </p:cNvSpPr>
          <p:nvPr>
            <p:ph type="title"/>
          </p:nvPr>
        </p:nvSpPr>
        <p:spPr>
          <a:xfrm>
            <a:off x="768096" y="411480"/>
            <a:ext cx="10652760" cy="685800"/>
          </a:xfrm>
        </p:spPr>
        <p:txBody>
          <a:bodyPr wrap="square" tIns="0" bIns="0" anchor="ctr">
            <a:noAutofit/>
          </a:bodyPr>
          <a:lstStyle/>
          <a:p>
            <a:pPr algn="l">
              <a:lnSpc>
                <a:spcPct val="100000"/>
              </a:lnSpc>
              <a:defRPr sz="2666" b="0">
                <a:solidFill>
                  <a:schemeClr val="accent2"/>
                </a:solidFill>
                <a:latin typeface="+mn-lt"/>
              </a:defRPr>
            </a:pPr>
            <a:r>
              <a:rPr lang="en-GB" sz="2666" b="0">
                <a:solidFill>
                  <a:schemeClr val="accent2"/>
                </a:solidFill>
                <a:latin typeface="+mn-lt"/>
              </a:rPr>
              <a:t>Shortlist Development </a:t>
            </a:r>
          </a:p>
        </p:txBody>
      </p:sp>
      <p:sp>
        <p:nvSpPr>
          <p:cNvPr id="3" name="Content Placeholder 2">
            <a:extLst>
              <a:ext uri="{FF2B5EF4-FFF2-40B4-BE49-F238E27FC236}">
                <a16:creationId xmlns:a16="http://schemas.microsoft.com/office/drawing/2014/main" id="{AF059F3C-D0EC-ABAB-F71A-FD6888080CA1}"/>
              </a:ext>
            </a:extLst>
          </p:cNvPr>
          <p:cNvSpPr>
            <a:spLocks noGrp="1"/>
          </p:cNvSpPr>
          <p:nvPr>
            <p:ph idx="1"/>
          </p:nvPr>
        </p:nvSpPr>
        <p:spPr>
          <a:xfrm>
            <a:off x="768096" y="1371600"/>
            <a:ext cx="10652760" cy="4800600"/>
          </a:xfrm>
        </p:spPr>
        <p:txBody>
          <a:bodyPr wrap="square" lIns="73152" tIns="0" rIns="73152" bIns="0">
            <a:normAutofit/>
          </a:bodyPr>
          <a:lstStyle/>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Discuss viability of remaining options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Consider:</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Deliverability</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Affordability</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Commercial feasibility</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Strategic alignment</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Risks and dependencies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Agree shortlist options to take forward to economic appraisal</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Output: </a:t>
            </a:r>
            <a:r>
              <a:rPr lang="en-GB" sz="2133" b="1" dirty="0">
                <a:solidFill>
                  <a:schemeClr val="dk1"/>
                </a:solidFill>
                <a:latin typeface="+mn-lt"/>
              </a:rPr>
              <a:t>SOC Shortlist (typically 3–5 options)</a:t>
            </a:r>
            <a:endParaRPr lang="en-GB" sz="2133" dirty="0"/>
          </a:p>
          <a:p>
            <a:pPr>
              <a:lnSpc>
                <a:spcPct val="108000"/>
              </a:lnSpc>
              <a:spcBef>
                <a:spcPts val="0"/>
              </a:spcBef>
              <a:spcAft>
                <a:spcPts val="500"/>
              </a:spcAft>
              <a:defRPr sz="2133">
                <a:solidFill>
                  <a:schemeClr val="dk1"/>
                </a:solidFill>
                <a:latin typeface="+mn-lt"/>
              </a:defRPr>
            </a:pPr>
            <a:endParaRPr lang="en-GB" sz="2133" dirty="0"/>
          </a:p>
          <a:p>
            <a:pPr>
              <a:lnSpc>
                <a:spcPct val="108000"/>
              </a:lnSpc>
              <a:spcBef>
                <a:spcPts val="0"/>
              </a:spcBef>
              <a:spcAft>
                <a:spcPts val="500"/>
              </a:spcAft>
              <a:defRPr sz="2133">
                <a:solidFill>
                  <a:schemeClr val="dk1"/>
                </a:solidFill>
                <a:latin typeface="+mn-lt"/>
              </a:defRPr>
            </a:pPr>
            <a:endParaRPr lang="en-GB" sz="2133" dirty="0"/>
          </a:p>
          <a:p>
            <a:pPr marL="0" indent="0">
              <a:lnSpc>
                <a:spcPct val="108000"/>
              </a:lnSpc>
              <a:spcBef>
                <a:spcPts val="0"/>
              </a:spcBef>
              <a:spcAft>
                <a:spcPts val="500"/>
              </a:spcAft>
              <a:buNone/>
              <a:defRPr sz="2133">
                <a:solidFill>
                  <a:schemeClr val="dk1"/>
                </a:solidFill>
                <a:latin typeface="+mn-lt"/>
              </a:defRPr>
            </a:pPr>
            <a:endParaRPr lang="en-GB" sz="2133" dirty="0"/>
          </a:p>
        </p:txBody>
      </p:sp>
    </p:spTree>
    <p:extLst>
      <p:ext uri="{BB962C8B-B14F-4D97-AF65-F5344CB8AC3E}">
        <p14:creationId xmlns:p14="http://schemas.microsoft.com/office/powerpoint/2010/main" val="2821563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D7C0E-71F1-C56A-74E8-D0A1FC528F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F93362-0CF9-B9F2-769B-9318C9E0076C}"/>
              </a:ext>
            </a:extLst>
          </p:cNvPr>
          <p:cNvSpPr>
            <a:spLocks noGrp="1"/>
          </p:cNvSpPr>
          <p:nvPr>
            <p:ph type="title"/>
          </p:nvPr>
        </p:nvSpPr>
        <p:spPr>
          <a:xfrm>
            <a:off x="768096" y="411480"/>
            <a:ext cx="10652760" cy="685800"/>
          </a:xfrm>
        </p:spPr>
        <p:txBody>
          <a:bodyPr wrap="square" tIns="0" bIns="0" anchor="ctr">
            <a:noAutofit/>
          </a:bodyPr>
          <a:lstStyle/>
          <a:p>
            <a:pPr algn="l">
              <a:lnSpc>
                <a:spcPct val="100000"/>
              </a:lnSpc>
              <a:defRPr sz="2666" b="0">
                <a:solidFill>
                  <a:schemeClr val="accent2"/>
                </a:solidFill>
                <a:latin typeface="+mn-lt"/>
              </a:defRPr>
            </a:pPr>
            <a:r>
              <a:rPr lang="en-GB" sz="2666" b="0">
                <a:solidFill>
                  <a:schemeClr val="accent2"/>
                </a:solidFill>
                <a:latin typeface="+mn-lt"/>
              </a:rPr>
              <a:t>Defining the Preferred Way Forward </a:t>
            </a:r>
          </a:p>
        </p:txBody>
      </p:sp>
      <p:sp>
        <p:nvSpPr>
          <p:cNvPr id="3" name="Content Placeholder 2">
            <a:extLst>
              <a:ext uri="{FF2B5EF4-FFF2-40B4-BE49-F238E27FC236}">
                <a16:creationId xmlns:a16="http://schemas.microsoft.com/office/drawing/2014/main" id="{764A1AC6-26D3-695A-85C7-24EA6FF6C745}"/>
              </a:ext>
            </a:extLst>
          </p:cNvPr>
          <p:cNvSpPr>
            <a:spLocks noGrp="1"/>
          </p:cNvSpPr>
          <p:nvPr>
            <p:ph idx="1"/>
          </p:nvPr>
        </p:nvSpPr>
        <p:spPr>
          <a:xfrm>
            <a:off x="768096" y="1371600"/>
            <a:ext cx="10652760" cy="4800600"/>
          </a:xfrm>
        </p:spPr>
        <p:txBody>
          <a:bodyPr wrap="square" lIns="73152" tIns="0" rIns="73152" bIns="0">
            <a:normAutofit/>
          </a:bodyPr>
          <a:lstStyle/>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Review shortlist against:</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Benefits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Risks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Constraints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Strategic outcomes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Identify the </a:t>
            </a:r>
            <a:r>
              <a:rPr lang="en-GB" sz="2133" b="1" dirty="0">
                <a:solidFill>
                  <a:schemeClr val="dk1"/>
                </a:solidFill>
                <a:latin typeface="+mn-lt"/>
              </a:rPr>
              <a:t>Preferred Way Forward</a:t>
            </a:r>
            <a:r>
              <a:rPr lang="en-GB" sz="2133" dirty="0">
                <a:solidFill>
                  <a:schemeClr val="dk1"/>
                </a:solidFill>
                <a:latin typeface="+mn-lt"/>
              </a:rPr>
              <a:t> (PWF) based on:</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Best strategic fit</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Best potential value for money</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Achievability within constraints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Output: </a:t>
            </a:r>
            <a:r>
              <a:rPr lang="en-GB" sz="2133" b="1" dirty="0">
                <a:solidFill>
                  <a:schemeClr val="dk1"/>
                </a:solidFill>
                <a:latin typeface="+mn-lt"/>
              </a:rPr>
              <a:t>Draft Preferred Way Forward narrative</a:t>
            </a:r>
            <a:endParaRPr lang="en-GB" sz="2133" dirty="0"/>
          </a:p>
          <a:p>
            <a:pPr marL="0" indent="0">
              <a:lnSpc>
                <a:spcPct val="108000"/>
              </a:lnSpc>
              <a:spcBef>
                <a:spcPts val="0"/>
              </a:spcBef>
              <a:spcAft>
                <a:spcPts val="500"/>
              </a:spcAft>
              <a:buNone/>
              <a:defRPr sz="2133">
                <a:solidFill>
                  <a:schemeClr val="dk1"/>
                </a:solidFill>
                <a:latin typeface="+mn-lt"/>
              </a:defRPr>
            </a:pPr>
            <a:endParaRPr lang="en-GB" sz="2133" dirty="0"/>
          </a:p>
        </p:txBody>
      </p:sp>
    </p:spTree>
    <p:extLst>
      <p:ext uri="{BB962C8B-B14F-4D97-AF65-F5344CB8AC3E}">
        <p14:creationId xmlns:p14="http://schemas.microsoft.com/office/powerpoint/2010/main" val="2159526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CB708-8CC2-7CC4-129F-C3CD63514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5ED9BB-C6D3-D65B-F61E-DFFFF4B96EE3}"/>
              </a:ext>
            </a:extLst>
          </p:cNvPr>
          <p:cNvSpPr>
            <a:spLocks noGrp="1"/>
          </p:cNvSpPr>
          <p:nvPr>
            <p:ph type="title"/>
          </p:nvPr>
        </p:nvSpPr>
        <p:spPr>
          <a:xfrm>
            <a:off x="768096" y="411480"/>
            <a:ext cx="10652760" cy="685800"/>
          </a:xfrm>
        </p:spPr>
        <p:txBody>
          <a:bodyPr wrap="square" tIns="0" bIns="0" anchor="ctr">
            <a:noAutofit/>
          </a:bodyPr>
          <a:lstStyle/>
          <a:p>
            <a:pPr algn="l">
              <a:lnSpc>
                <a:spcPct val="100000"/>
              </a:lnSpc>
              <a:defRPr sz="2666" b="0">
                <a:solidFill>
                  <a:schemeClr val="accent2"/>
                </a:solidFill>
                <a:latin typeface="+mn-lt"/>
              </a:defRPr>
            </a:pPr>
            <a:r>
              <a:rPr lang="en-GB" sz="2666" b="0">
                <a:solidFill>
                  <a:schemeClr val="accent2"/>
                </a:solidFill>
                <a:latin typeface="+mn-lt"/>
              </a:rPr>
              <a:t>Early Economic Appraisal Inputs </a:t>
            </a:r>
          </a:p>
        </p:txBody>
      </p:sp>
      <p:sp>
        <p:nvSpPr>
          <p:cNvPr id="3" name="Content Placeholder 2">
            <a:extLst>
              <a:ext uri="{FF2B5EF4-FFF2-40B4-BE49-F238E27FC236}">
                <a16:creationId xmlns:a16="http://schemas.microsoft.com/office/drawing/2014/main" id="{4E95093F-5574-6EEC-12B0-D95E4226B9E9}"/>
              </a:ext>
            </a:extLst>
          </p:cNvPr>
          <p:cNvSpPr>
            <a:spLocks noGrp="1"/>
          </p:cNvSpPr>
          <p:nvPr>
            <p:ph idx="1"/>
          </p:nvPr>
        </p:nvSpPr>
        <p:spPr>
          <a:xfrm>
            <a:off x="768096" y="1371600"/>
            <a:ext cx="10652760" cy="4800600"/>
          </a:xfrm>
        </p:spPr>
        <p:txBody>
          <a:bodyPr wrap="square" lIns="73152" tIns="0" rIns="73152" bIns="0">
            <a:normAutofit/>
          </a:bodyPr>
          <a:lstStyle/>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Identify data required for SOC‑level appraisal:</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Cost ranges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Benefits estimates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Risk themes</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Optimism bias considerations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Confirm responsibilities for gathering evidence</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Output: </a:t>
            </a:r>
            <a:r>
              <a:rPr lang="en-GB" sz="2133" b="1" dirty="0">
                <a:solidFill>
                  <a:schemeClr val="dk1"/>
                </a:solidFill>
                <a:latin typeface="+mn-lt"/>
              </a:rPr>
              <a:t>SOC appraisal evidence plan</a:t>
            </a:r>
            <a:endParaRPr lang="en-GB" sz="2133" dirty="0"/>
          </a:p>
          <a:p>
            <a:pPr>
              <a:lnSpc>
                <a:spcPct val="108000"/>
              </a:lnSpc>
              <a:spcBef>
                <a:spcPts val="0"/>
              </a:spcBef>
              <a:spcAft>
                <a:spcPts val="500"/>
              </a:spcAft>
              <a:defRPr sz="2133">
                <a:solidFill>
                  <a:schemeClr val="dk1"/>
                </a:solidFill>
                <a:latin typeface="+mn-lt"/>
              </a:defRPr>
            </a:pPr>
            <a:endParaRPr lang="en-GB" sz="2133" dirty="0"/>
          </a:p>
        </p:txBody>
      </p:sp>
    </p:spTree>
    <p:extLst>
      <p:ext uri="{BB962C8B-B14F-4D97-AF65-F5344CB8AC3E}">
        <p14:creationId xmlns:p14="http://schemas.microsoft.com/office/powerpoint/2010/main" val="2487959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0B104-3D69-B25A-8E58-5C9C084487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D7986B-1803-21C1-AEEC-8B7BCF8B2265}"/>
              </a:ext>
            </a:extLst>
          </p:cNvPr>
          <p:cNvSpPr>
            <a:spLocks noGrp="1"/>
          </p:cNvSpPr>
          <p:nvPr>
            <p:ph type="title"/>
          </p:nvPr>
        </p:nvSpPr>
        <p:spPr>
          <a:xfrm>
            <a:off x="768096" y="411480"/>
            <a:ext cx="10652760" cy="685800"/>
          </a:xfrm>
        </p:spPr>
        <p:txBody>
          <a:bodyPr wrap="square" tIns="0" bIns="0" anchor="ctr">
            <a:noAutofit/>
          </a:bodyPr>
          <a:lstStyle/>
          <a:p>
            <a:pPr algn="l">
              <a:lnSpc>
                <a:spcPct val="100000"/>
              </a:lnSpc>
              <a:defRPr sz="2666" b="0">
                <a:solidFill>
                  <a:schemeClr val="accent2"/>
                </a:solidFill>
                <a:latin typeface="+mn-lt"/>
              </a:defRPr>
            </a:pPr>
            <a:r>
              <a:rPr lang="en-GB" sz="2666" b="0">
                <a:solidFill>
                  <a:schemeClr val="accent2"/>
                </a:solidFill>
                <a:latin typeface="+mn-lt"/>
              </a:rPr>
              <a:t>Commercial, Financial &amp; Management Case Implications </a:t>
            </a:r>
          </a:p>
        </p:txBody>
      </p:sp>
      <p:sp>
        <p:nvSpPr>
          <p:cNvPr id="3" name="Content Placeholder 2">
            <a:extLst>
              <a:ext uri="{FF2B5EF4-FFF2-40B4-BE49-F238E27FC236}">
                <a16:creationId xmlns:a16="http://schemas.microsoft.com/office/drawing/2014/main" id="{DAB7CC28-C2FA-18ED-58EC-8C4D6EF61CBB}"/>
              </a:ext>
            </a:extLst>
          </p:cNvPr>
          <p:cNvSpPr>
            <a:spLocks noGrp="1"/>
          </p:cNvSpPr>
          <p:nvPr>
            <p:ph idx="1"/>
          </p:nvPr>
        </p:nvSpPr>
        <p:spPr>
          <a:xfrm>
            <a:off x="768096" y="1371600"/>
            <a:ext cx="10652760" cy="4800600"/>
          </a:xfrm>
        </p:spPr>
        <p:txBody>
          <a:bodyPr wrap="square" lIns="73152" tIns="0" rIns="73152" bIns="0">
            <a:normAutofit/>
          </a:bodyPr>
          <a:lstStyle/>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Early considerations for:</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Procurement route</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Funding envelope</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Delivery model</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Governance and assurance</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Capture issues to be developed in SOC drafting</a:t>
            </a:r>
          </a:p>
          <a:p>
            <a:pPr>
              <a:lnSpc>
                <a:spcPct val="108000"/>
              </a:lnSpc>
              <a:spcBef>
                <a:spcPts val="0"/>
              </a:spcBef>
              <a:spcAft>
                <a:spcPts val="500"/>
              </a:spcAft>
              <a:defRPr sz="2133">
                <a:solidFill>
                  <a:schemeClr val="dk1"/>
                </a:solidFill>
                <a:latin typeface="+mn-lt"/>
              </a:defRPr>
            </a:pPr>
            <a:endParaRPr lang="en-GB" sz="2133" dirty="0"/>
          </a:p>
        </p:txBody>
      </p:sp>
    </p:spTree>
    <p:extLst>
      <p:ext uri="{BB962C8B-B14F-4D97-AF65-F5344CB8AC3E}">
        <p14:creationId xmlns:p14="http://schemas.microsoft.com/office/powerpoint/2010/main" val="392917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D37B8-5CE8-BED1-B6B9-36E77F6782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98C9DB-AF95-D9DE-221F-0B28F570F114}"/>
              </a:ext>
            </a:extLst>
          </p:cNvPr>
          <p:cNvSpPr>
            <a:spLocks noGrp="1"/>
          </p:cNvSpPr>
          <p:nvPr>
            <p:ph type="title"/>
          </p:nvPr>
        </p:nvSpPr>
        <p:spPr>
          <a:xfrm>
            <a:off x="768096" y="411480"/>
            <a:ext cx="10652760" cy="685800"/>
          </a:xfrm>
        </p:spPr>
        <p:txBody>
          <a:bodyPr wrap="square" tIns="0" bIns="0" anchor="ctr">
            <a:noAutofit/>
          </a:bodyPr>
          <a:lstStyle/>
          <a:p>
            <a:pPr algn="l">
              <a:lnSpc>
                <a:spcPct val="100000"/>
              </a:lnSpc>
              <a:defRPr sz="2666" b="0">
                <a:solidFill>
                  <a:schemeClr val="accent2"/>
                </a:solidFill>
                <a:latin typeface="+mn-lt"/>
              </a:defRPr>
            </a:pPr>
            <a:r>
              <a:rPr lang="en-GB" sz="2666" b="0">
                <a:solidFill>
                  <a:schemeClr val="accent2"/>
                </a:solidFill>
                <a:latin typeface="+mn-lt"/>
              </a:rPr>
              <a:t>Next Steps, Actions &amp; Responsibilities </a:t>
            </a:r>
          </a:p>
        </p:txBody>
      </p:sp>
      <p:sp>
        <p:nvSpPr>
          <p:cNvPr id="3" name="Content Placeholder 2">
            <a:extLst>
              <a:ext uri="{FF2B5EF4-FFF2-40B4-BE49-F238E27FC236}">
                <a16:creationId xmlns:a16="http://schemas.microsoft.com/office/drawing/2014/main" id="{7B315ADB-1F50-5B50-59C1-FCBCCC554451}"/>
              </a:ext>
            </a:extLst>
          </p:cNvPr>
          <p:cNvSpPr>
            <a:spLocks noGrp="1"/>
          </p:cNvSpPr>
          <p:nvPr>
            <p:ph idx="1"/>
          </p:nvPr>
        </p:nvSpPr>
        <p:spPr>
          <a:xfrm>
            <a:off x="768096" y="1371600"/>
            <a:ext cx="10652760" cy="4800600"/>
          </a:xfrm>
        </p:spPr>
        <p:txBody>
          <a:bodyPr wrap="square" lIns="73152" tIns="0" rIns="73152" bIns="0">
            <a:normAutofit/>
          </a:bodyPr>
          <a:lstStyle/>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Confirm drafting responsibilities for:</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Strategic Case</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Economic Case (longlist → shortlist → PWF)</a:t>
            </a:r>
          </a:p>
          <a:p>
            <a:pPr lvl="1">
              <a:lnSpc>
                <a:spcPct val="108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Commercial, Financial, Management inputs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Agree timeline for SOC completion and SFC submission</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Confirm need for Workshop 3 (Value for Money / Economic Appraisal)</a:t>
            </a:r>
          </a:p>
          <a:p>
            <a:pPr>
              <a:lnSpc>
                <a:spcPct val="108000"/>
              </a:lnSpc>
              <a:spcBef>
                <a:spcPts val="0"/>
              </a:spcBef>
              <a:spcAft>
                <a:spcPts val="500"/>
              </a:spcAft>
              <a:defRPr sz="2133">
                <a:solidFill>
                  <a:schemeClr val="dk1"/>
                </a:solidFill>
                <a:latin typeface="+mn-lt"/>
              </a:defRPr>
            </a:pPr>
            <a:endParaRPr lang="en-GB" sz="2133" dirty="0"/>
          </a:p>
        </p:txBody>
      </p:sp>
    </p:spTree>
    <p:extLst>
      <p:ext uri="{BB962C8B-B14F-4D97-AF65-F5344CB8AC3E}">
        <p14:creationId xmlns:p14="http://schemas.microsoft.com/office/powerpoint/2010/main" val="2650020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BDAB-5447-5570-A555-57FC492607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FEFBF5-5140-84F4-0582-0558E403C02E}"/>
              </a:ext>
            </a:extLst>
          </p:cNvPr>
          <p:cNvSpPr>
            <a:spLocks noGrp="1"/>
          </p:cNvSpPr>
          <p:nvPr>
            <p:ph type="title"/>
          </p:nvPr>
        </p:nvSpPr>
        <p:spPr>
          <a:xfrm>
            <a:off x="768096" y="411480"/>
            <a:ext cx="10652760" cy="685800"/>
          </a:xfrm>
        </p:spPr>
        <p:txBody>
          <a:bodyPr wrap="square" tIns="0" bIns="0" anchor="ctr">
            <a:noAutofit/>
          </a:bodyPr>
          <a:lstStyle/>
          <a:p>
            <a:pPr algn="l">
              <a:lnSpc>
                <a:spcPct val="100000"/>
              </a:lnSpc>
              <a:defRPr sz="2666" b="0">
                <a:solidFill>
                  <a:schemeClr val="accent2"/>
                </a:solidFill>
                <a:latin typeface="+mn-lt"/>
              </a:defRPr>
            </a:pPr>
            <a:r>
              <a:rPr lang="en-GB" sz="2666" b="0">
                <a:solidFill>
                  <a:schemeClr val="accent2"/>
                </a:solidFill>
                <a:latin typeface="+mn-lt"/>
              </a:rPr>
              <a:t>Close</a:t>
            </a:r>
          </a:p>
        </p:txBody>
      </p:sp>
      <p:sp>
        <p:nvSpPr>
          <p:cNvPr id="3" name="Content Placeholder 2">
            <a:extLst>
              <a:ext uri="{FF2B5EF4-FFF2-40B4-BE49-F238E27FC236}">
                <a16:creationId xmlns:a16="http://schemas.microsoft.com/office/drawing/2014/main" id="{3D6F8749-3CA9-3796-AB54-30FC97B07867}"/>
              </a:ext>
            </a:extLst>
          </p:cNvPr>
          <p:cNvSpPr>
            <a:spLocks noGrp="1"/>
          </p:cNvSpPr>
          <p:nvPr>
            <p:ph idx="1"/>
          </p:nvPr>
        </p:nvSpPr>
        <p:spPr>
          <a:xfrm>
            <a:off x="768096" y="1371600"/>
            <a:ext cx="10652760" cy="4800600"/>
          </a:xfrm>
        </p:spPr>
        <p:txBody>
          <a:bodyPr wrap="square" lIns="73152" tIns="0" rIns="73152" bIns="0">
            <a:normAutofit/>
          </a:bodyPr>
          <a:lstStyle/>
          <a:p>
            <a:pPr lvl="0">
              <a:lnSpc>
                <a:spcPct val="108000"/>
              </a:lnSpc>
              <a:spcBef>
                <a:spcPts val="0"/>
              </a:spcBef>
              <a:spcAft>
                <a:spcPts val="500"/>
              </a:spcAft>
              <a:defRPr sz="2133">
                <a:solidFill>
                  <a:schemeClr val="dk1"/>
                </a:solidFill>
                <a:latin typeface="+mn-lt"/>
              </a:defRPr>
            </a:pPr>
            <a:r>
              <a:rPr lang="en-GB" sz="2133">
                <a:solidFill>
                  <a:schemeClr val="dk1"/>
                </a:solidFill>
                <a:latin typeface="+mn-lt"/>
              </a:rPr>
              <a:t>Recap decisions</a:t>
            </a:r>
          </a:p>
          <a:p>
            <a:pPr lvl="0">
              <a:lnSpc>
                <a:spcPct val="108000"/>
              </a:lnSpc>
              <a:spcBef>
                <a:spcPts val="0"/>
              </a:spcBef>
              <a:spcAft>
                <a:spcPts val="500"/>
              </a:spcAft>
              <a:defRPr sz="2133">
                <a:solidFill>
                  <a:schemeClr val="dk1"/>
                </a:solidFill>
                <a:latin typeface="+mn-lt"/>
              </a:defRPr>
            </a:pPr>
            <a:r>
              <a:rPr lang="en-GB" sz="2133">
                <a:solidFill>
                  <a:schemeClr val="dk1"/>
                </a:solidFill>
                <a:latin typeface="+mn-lt"/>
              </a:rPr>
              <a:t>Confirm Preferred Way Forward</a:t>
            </a:r>
          </a:p>
          <a:p>
            <a:pPr lvl="0">
              <a:lnSpc>
                <a:spcPct val="108000"/>
              </a:lnSpc>
              <a:spcBef>
                <a:spcPts val="0"/>
              </a:spcBef>
              <a:spcAft>
                <a:spcPts val="500"/>
              </a:spcAft>
              <a:defRPr sz="2133">
                <a:solidFill>
                  <a:schemeClr val="dk1"/>
                </a:solidFill>
                <a:latin typeface="+mn-lt"/>
              </a:defRPr>
            </a:pPr>
            <a:r>
              <a:rPr lang="en-GB" sz="2133">
                <a:solidFill>
                  <a:schemeClr val="dk1"/>
                </a:solidFill>
                <a:latin typeface="+mn-lt"/>
              </a:rPr>
              <a:t>Thank participants</a:t>
            </a:r>
          </a:p>
          <a:p>
            <a:pPr>
              <a:lnSpc>
                <a:spcPct val="108000"/>
              </a:lnSpc>
              <a:spcBef>
                <a:spcPts val="0"/>
              </a:spcBef>
              <a:spcAft>
                <a:spcPts val="500"/>
              </a:spcAft>
              <a:defRPr sz="2133">
                <a:solidFill>
                  <a:schemeClr val="dk1"/>
                </a:solidFill>
                <a:latin typeface="+mn-lt"/>
              </a:defRPr>
            </a:pPr>
            <a:endParaRPr lang="en-GB" sz="2133"/>
          </a:p>
        </p:txBody>
      </p:sp>
    </p:spTree>
    <p:extLst>
      <p:ext uri="{BB962C8B-B14F-4D97-AF65-F5344CB8AC3E}">
        <p14:creationId xmlns:p14="http://schemas.microsoft.com/office/powerpoint/2010/main" val="42668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CD75C-25D5-0ED7-222B-63B9A5BE5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C19C20-B1D6-8A3C-237A-ED41270CD8A0}"/>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Workshop template: Critical Success Factors</a:t>
            </a:r>
          </a:p>
        </p:txBody>
      </p:sp>
      <p:sp>
        <p:nvSpPr>
          <p:cNvPr id="3" name="Content Placeholder 2">
            <a:extLst>
              <a:ext uri="{FF2B5EF4-FFF2-40B4-BE49-F238E27FC236}">
                <a16:creationId xmlns:a16="http://schemas.microsoft.com/office/drawing/2014/main" id="{B2B5DB30-2C63-47D5-FC3A-83202D0594FF}"/>
              </a:ext>
            </a:extLst>
          </p:cNvPr>
          <p:cNvSpPr>
            <a:spLocks noGrp="1"/>
          </p:cNvSpPr>
          <p:nvPr>
            <p:ph idx="1"/>
          </p:nvPr>
        </p:nvSpPr>
        <p:spPr>
          <a:xfrm>
            <a:off x="768096" y="1243584"/>
            <a:ext cx="10652760" cy="457200"/>
          </a:xfrm>
        </p:spPr>
        <p:txBody>
          <a:bodyPr wrap="square" lIns="73152" tIns="0" rIns="73152" bIns="0">
            <a:normAutofit/>
          </a:bodyPr>
          <a:lstStyle/>
          <a:p>
            <a:pPr marL="0" indent="0">
              <a:lnSpc>
                <a:spcPct val="108000"/>
              </a:lnSpc>
              <a:spcBef>
                <a:spcPts val="0"/>
              </a:spcBef>
              <a:spcAft>
                <a:spcPts val="500"/>
              </a:spcAft>
              <a:buNone/>
              <a:defRPr sz="1866">
                <a:solidFill>
                  <a:schemeClr val="dk1"/>
                </a:solidFill>
                <a:latin typeface="+mn-lt"/>
              </a:defRPr>
            </a:pPr>
            <a:r>
              <a:rPr lang="en-GB" sz="1866">
                <a:solidFill>
                  <a:schemeClr val="dk1"/>
                </a:solidFill>
                <a:latin typeface="+mn-lt"/>
              </a:rPr>
              <a:t>Example template to use or adapt for workshop</a:t>
            </a:r>
          </a:p>
          <a:p>
            <a:pPr marL="0" indent="0">
              <a:lnSpc>
                <a:spcPct val="108000"/>
              </a:lnSpc>
              <a:spcBef>
                <a:spcPts val="0"/>
              </a:spcBef>
              <a:spcAft>
                <a:spcPts val="500"/>
              </a:spcAft>
              <a:buNone/>
              <a:defRPr sz="1866">
                <a:solidFill>
                  <a:schemeClr val="dk1"/>
                </a:solidFill>
                <a:latin typeface="+mn-lt"/>
              </a:defRPr>
            </a:pPr>
            <a:endParaRPr lang="en-GB" sz="1866"/>
          </a:p>
        </p:txBody>
      </p:sp>
      <p:graphicFrame>
        <p:nvGraphicFramePr>
          <p:cNvPr id="4" name="Table 3">
            <a:extLst>
              <a:ext uri="{FF2B5EF4-FFF2-40B4-BE49-F238E27FC236}">
                <a16:creationId xmlns:a16="http://schemas.microsoft.com/office/drawing/2014/main" id="{C9B7940A-304C-252C-0FD9-B515F1CB9C4C}"/>
              </a:ext>
            </a:extLst>
          </p:cNvPr>
          <p:cNvGraphicFramePr>
            <a:graphicFrameLocks noGrp="1"/>
          </p:cNvGraphicFramePr>
          <p:nvPr>
            <p:extLst>
              <p:ext uri="{D42A27DB-BD31-4B8C-83A1-F6EECF244321}">
                <p14:modId xmlns:p14="http://schemas.microsoft.com/office/powerpoint/2010/main" val="309801767"/>
              </p:ext>
            </p:extLst>
          </p:nvPr>
        </p:nvGraphicFramePr>
        <p:xfrm>
          <a:off x="768096" y="1901952"/>
          <a:ext cx="10652758" cy="2685032"/>
        </p:xfrm>
        <a:graphic>
          <a:graphicData uri="http://schemas.openxmlformats.org/drawingml/2006/table">
            <a:tbl>
              <a:tblPr firstRow="1" firstCol="1" bandRow="1">
                <a:tableStyleId>{5C22544A-7EE6-4342-B048-85BDC9FD1C3A}</a:tableStyleId>
              </a:tblPr>
              <a:tblGrid>
                <a:gridCol w="2231202">
                  <a:extLst>
                    <a:ext uri="{9D8B030D-6E8A-4147-A177-3AD203B41FA5}">
                      <a16:colId xmlns:a16="http://schemas.microsoft.com/office/drawing/2014/main" val="3964821747"/>
                    </a:ext>
                  </a:extLst>
                </a:gridCol>
                <a:gridCol w="3153158">
                  <a:extLst>
                    <a:ext uri="{9D8B030D-6E8A-4147-A177-3AD203B41FA5}">
                      <a16:colId xmlns:a16="http://schemas.microsoft.com/office/drawing/2014/main" val="2542241229"/>
                    </a:ext>
                  </a:extLst>
                </a:gridCol>
                <a:gridCol w="5268398">
                  <a:extLst>
                    <a:ext uri="{9D8B030D-6E8A-4147-A177-3AD203B41FA5}">
                      <a16:colId xmlns:a16="http://schemas.microsoft.com/office/drawing/2014/main" val="1361524341"/>
                    </a:ext>
                  </a:extLst>
                </a:gridCol>
              </a:tblGrid>
              <a:tr h="218822">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Critical Success Factor</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Description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Definition of Success</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2250367139"/>
                  </a:ext>
                </a:extLst>
              </a:tr>
              <a:tr h="410834">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Strategic Fit</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766751235"/>
                  </a:ext>
                </a:extLst>
              </a:tr>
              <a:tr h="410834">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Business Needs</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53568482"/>
                  </a:ext>
                </a:extLst>
              </a:tr>
              <a:tr h="410834">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Value for Money</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62018780"/>
                  </a:ext>
                </a:extLst>
              </a:tr>
              <a:tr h="410834">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Supply Capacity</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918661706"/>
                  </a:ext>
                </a:extLst>
              </a:tr>
              <a:tr h="410834">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Achievability</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310469093"/>
                  </a:ext>
                </a:extLst>
              </a:tr>
              <a:tr h="410834">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Add other rows</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5610952"/>
                  </a:ext>
                </a:extLst>
              </a:tr>
            </a:tbl>
          </a:graphicData>
        </a:graphic>
      </p:graphicFrame>
    </p:spTree>
    <p:extLst>
      <p:ext uri="{BB962C8B-B14F-4D97-AF65-F5344CB8AC3E}">
        <p14:creationId xmlns:p14="http://schemas.microsoft.com/office/powerpoint/2010/main" val="3956742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BB869-7AF3-1A56-606C-86232B0EA3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8FA6D8-EBA1-8D95-6CC5-4784B1582937}"/>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Workshop template: Long List</a:t>
            </a:r>
          </a:p>
        </p:txBody>
      </p:sp>
      <p:sp>
        <p:nvSpPr>
          <p:cNvPr id="3" name="Content Placeholder 2">
            <a:extLst>
              <a:ext uri="{FF2B5EF4-FFF2-40B4-BE49-F238E27FC236}">
                <a16:creationId xmlns:a16="http://schemas.microsoft.com/office/drawing/2014/main" id="{F1C56429-1139-2D26-E00C-E3AEAE1559F2}"/>
              </a:ext>
            </a:extLst>
          </p:cNvPr>
          <p:cNvSpPr>
            <a:spLocks noGrp="1"/>
          </p:cNvSpPr>
          <p:nvPr>
            <p:ph idx="1"/>
          </p:nvPr>
        </p:nvSpPr>
        <p:spPr>
          <a:xfrm>
            <a:off x="768096" y="1243584"/>
            <a:ext cx="10652760" cy="457200"/>
          </a:xfrm>
        </p:spPr>
        <p:txBody>
          <a:bodyPr wrap="square" lIns="73152" tIns="0" rIns="73152" bIns="0">
            <a:normAutofit/>
          </a:bodyPr>
          <a:lstStyle/>
          <a:p>
            <a:pPr marL="0" indent="0">
              <a:lnSpc>
                <a:spcPct val="108000"/>
              </a:lnSpc>
              <a:spcBef>
                <a:spcPts val="0"/>
              </a:spcBef>
              <a:spcAft>
                <a:spcPts val="500"/>
              </a:spcAft>
              <a:buNone/>
              <a:defRPr sz="1866">
                <a:solidFill>
                  <a:schemeClr val="dk1"/>
                </a:solidFill>
                <a:latin typeface="+mn-lt"/>
              </a:defRPr>
            </a:pPr>
            <a:r>
              <a:rPr lang="en-GB" sz="1866">
                <a:solidFill>
                  <a:schemeClr val="dk1"/>
                </a:solidFill>
                <a:latin typeface="+mn-lt"/>
              </a:rPr>
              <a:t>Example template to use or adapt for workshop</a:t>
            </a:r>
          </a:p>
          <a:p>
            <a:pPr marL="0" indent="0">
              <a:lnSpc>
                <a:spcPct val="108000"/>
              </a:lnSpc>
              <a:spcBef>
                <a:spcPts val="0"/>
              </a:spcBef>
              <a:spcAft>
                <a:spcPts val="500"/>
              </a:spcAft>
              <a:buNone/>
              <a:defRPr sz="1866">
                <a:solidFill>
                  <a:schemeClr val="dk1"/>
                </a:solidFill>
                <a:latin typeface="+mn-lt"/>
              </a:defRPr>
            </a:pPr>
            <a:endParaRPr lang="en-GB" sz="1866"/>
          </a:p>
        </p:txBody>
      </p:sp>
      <p:graphicFrame>
        <p:nvGraphicFramePr>
          <p:cNvPr id="4" name="Table 3">
            <a:extLst>
              <a:ext uri="{FF2B5EF4-FFF2-40B4-BE49-F238E27FC236}">
                <a16:creationId xmlns:a16="http://schemas.microsoft.com/office/drawing/2014/main" id="{D78B949B-1921-F6C9-301D-1EE9E960CDB5}"/>
              </a:ext>
            </a:extLst>
          </p:cNvPr>
          <p:cNvGraphicFramePr>
            <a:graphicFrameLocks noGrp="1"/>
          </p:cNvGraphicFramePr>
          <p:nvPr>
            <p:extLst>
              <p:ext uri="{D42A27DB-BD31-4B8C-83A1-F6EECF244321}">
                <p14:modId xmlns:p14="http://schemas.microsoft.com/office/powerpoint/2010/main" val="3136328283"/>
              </p:ext>
            </p:extLst>
          </p:nvPr>
        </p:nvGraphicFramePr>
        <p:xfrm>
          <a:off x="768096" y="1901952"/>
          <a:ext cx="10652759" cy="3916724"/>
        </p:xfrm>
        <a:graphic>
          <a:graphicData uri="http://schemas.openxmlformats.org/drawingml/2006/table">
            <a:tbl>
              <a:tblPr firstRow="1" firstCol="1" bandRow="1">
                <a:tableStyleId>{5C22544A-7EE6-4342-B048-85BDC9FD1C3A}</a:tableStyleId>
              </a:tblPr>
              <a:tblGrid>
                <a:gridCol w="4380583">
                  <a:extLst>
                    <a:ext uri="{9D8B030D-6E8A-4147-A177-3AD203B41FA5}">
                      <a16:colId xmlns:a16="http://schemas.microsoft.com/office/drawing/2014/main" val="3964821747"/>
                    </a:ext>
                  </a:extLst>
                </a:gridCol>
                <a:gridCol w="6272176">
                  <a:extLst>
                    <a:ext uri="{9D8B030D-6E8A-4147-A177-3AD203B41FA5}">
                      <a16:colId xmlns:a16="http://schemas.microsoft.com/office/drawing/2014/main" val="2542241229"/>
                    </a:ext>
                  </a:extLst>
                </a:gridCol>
              </a:tblGrid>
              <a:tr h="218774">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Long List</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Solution Description and Implication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2250367139"/>
                  </a:ext>
                </a:extLst>
              </a:tr>
              <a:tr h="410744">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Do Nothing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766751235"/>
                  </a:ext>
                </a:extLst>
              </a:tr>
              <a:tr h="410744">
                <a:tc>
                  <a:txBody>
                    <a:bodyPr/>
                    <a:lstStyle/>
                    <a:p>
                      <a:pPr>
                        <a:lnSpc>
                          <a:spcPct val="107000"/>
                        </a:lnSpc>
                        <a:spcAft>
                          <a:spcPts val="80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53568482"/>
                  </a:ext>
                </a:extLst>
              </a:tr>
              <a:tr h="410744">
                <a:tc>
                  <a:txBody>
                    <a:bodyPr/>
                    <a:lstStyle/>
                    <a:p>
                      <a:pPr>
                        <a:lnSpc>
                          <a:spcPct val="107000"/>
                        </a:lnSpc>
                        <a:spcAft>
                          <a:spcPts val="80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62018780"/>
                  </a:ext>
                </a:extLst>
              </a:tr>
              <a:tr h="410744">
                <a:tc>
                  <a:txBody>
                    <a:bodyPr/>
                    <a:lstStyle/>
                    <a:p>
                      <a:pPr>
                        <a:lnSpc>
                          <a:spcPct val="107000"/>
                        </a:lnSpc>
                        <a:spcAft>
                          <a:spcPts val="80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918661706"/>
                  </a:ext>
                </a:extLst>
              </a:tr>
              <a:tr h="410744">
                <a:tc>
                  <a:txBody>
                    <a:bodyPr/>
                    <a:lstStyle/>
                    <a:p>
                      <a:pPr>
                        <a:lnSpc>
                          <a:spcPct val="107000"/>
                        </a:lnSpc>
                        <a:spcAft>
                          <a:spcPts val="80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310469093"/>
                  </a:ext>
                </a:extLst>
              </a:tr>
              <a:tr h="410744">
                <a:tc>
                  <a:txBody>
                    <a:bodyPr/>
                    <a:lstStyle/>
                    <a:p>
                      <a:pPr>
                        <a:lnSpc>
                          <a:spcPct val="107000"/>
                        </a:lnSpc>
                        <a:spcAft>
                          <a:spcPts val="80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5610952"/>
                  </a:ext>
                </a:extLst>
              </a:tr>
              <a:tr h="410744">
                <a:tc>
                  <a:txBody>
                    <a:bodyPr/>
                    <a:lstStyle/>
                    <a:p>
                      <a:pPr>
                        <a:lnSpc>
                          <a:spcPct val="107000"/>
                        </a:lnSpc>
                        <a:spcAft>
                          <a:spcPts val="80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038901993"/>
                  </a:ext>
                </a:extLst>
              </a:tr>
              <a:tr h="410744">
                <a:tc>
                  <a:txBody>
                    <a:bodyPr/>
                    <a:lstStyle/>
                    <a:p>
                      <a:pPr>
                        <a:lnSpc>
                          <a:spcPct val="107000"/>
                        </a:lnSpc>
                        <a:spcAft>
                          <a:spcPts val="80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921347148"/>
                  </a:ext>
                </a:extLst>
              </a:tr>
              <a:tr h="410744">
                <a:tc>
                  <a:txBody>
                    <a:bodyPr/>
                    <a:lstStyle/>
                    <a:p>
                      <a:pPr>
                        <a:lnSpc>
                          <a:spcPct val="107000"/>
                        </a:lnSpc>
                        <a:spcAft>
                          <a:spcPts val="80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464938034"/>
                  </a:ext>
                </a:extLst>
              </a:tr>
            </a:tbl>
          </a:graphicData>
        </a:graphic>
      </p:graphicFrame>
    </p:spTree>
    <p:extLst>
      <p:ext uri="{BB962C8B-B14F-4D97-AF65-F5344CB8AC3E}">
        <p14:creationId xmlns:p14="http://schemas.microsoft.com/office/powerpoint/2010/main" val="2798194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6B232-B698-844E-B8DB-F8E3E52BCF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5EFE3C-56FD-24AC-5FC2-6C62341DFF7E}"/>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Workshop template: Long List SWOT</a:t>
            </a:r>
          </a:p>
        </p:txBody>
      </p:sp>
      <p:sp>
        <p:nvSpPr>
          <p:cNvPr id="3" name="Content Placeholder 2">
            <a:extLst>
              <a:ext uri="{FF2B5EF4-FFF2-40B4-BE49-F238E27FC236}">
                <a16:creationId xmlns:a16="http://schemas.microsoft.com/office/drawing/2014/main" id="{E8AF55A2-FC6C-3E57-143F-90317510E8FE}"/>
              </a:ext>
            </a:extLst>
          </p:cNvPr>
          <p:cNvSpPr>
            <a:spLocks noGrp="1"/>
          </p:cNvSpPr>
          <p:nvPr>
            <p:ph idx="1"/>
          </p:nvPr>
        </p:nvSpPr>
        <p:spPr>
          <a:xfrm>
            <a:off x="768096" y="1243584"/>
            <a:ext cx="10652760" cy="457200"/>
          </a:xfrm>
        </p:spPr>
        <p:txBody>
          <a:bodyPr wrap="square" lIns="73152" tIns="0" rIns="73152" bIns="0">
            <a:normAutofit/>
          </a:bodyPr>
          <a:lstStyle/>
          <a:p>
            <a:pPr marL="0" indent="0">
              <a:lnSpc>
                <a:spcPct val="108000"/>
              </a:lnSpc>
              <a:spcBef>
                <a:spcPts val="0"/>
              </a:spcBef>
              <a:spcAft>
                <a:spcPts val="500"/>
              </a:spcAft>
              <a:buNone/>
              <a:defRPr sz="1866">
                <a:solidFill>
                  <a:schemeClr val="dk1"/>
                </a:solidFill>
                <a:latin typeface="+mn-lt"/>
              </a:defRPr>
            </a:pPr>
            <a:r>
              <a:rPr lang="en-GB" sz="1866">
                <a:solidFill>
                  <a:schemeClr val="dk1"/>
                </a:solidFill>
                <a:latin typeface="+mn-lt"/>
              </a:rPr>
              <a:t>Example template to use or adapt for workshop</a:t>
            </a:r>
          </a:p>
          <a:p>
            <a:pPr marL="0" indent="0">
              <a:lnSpc>
                <a:spcPct val="108000"/>
              </a:lnSpc>
              <a:spcBef>
                <a:spcPts val="0"/>
              </a:spcBef>
              <a:spcAft>
                <a:spcPts val="500"/>
              </a:spcAft>
              <a:buNone/>
              <a:defRPr sz="1866">
                <a:solidFill>
                  <a:schemeClr val="dk1"/>
                </a:solidFill>
                <a:latin typeface="+mn-lt"/>
              </a:defRPr>
            </a:pPr>
            <a:endParaRPr lang="en-GB" sz="1866"/>
          </a:p>
        </p:txBody>
      </p:sp>
      <p:graphicFrame>
        <p:nvGraphicFramePr>
          <p:cNvPr id="5" name="Table 4">
            <a:extLst>
              <a:ext uri="{FF2B5EF4-FFF2-40B4-BE49-F238E27FC236}">
                <a16:creationId xmlns:a16="http://schemas.microsoft.com/office/drawing/2014/main" id="{2017EC88-9516-A8FF-098A-1B9094036590}"/>
              </a:ext>
            </a:extLst>
          </p:cNvPr>
          <p:cNvGraphicFramePr>
            <a:graphicFrameLocks noGrp="1"/>
          </p:cNvGraphicFramePr>
          <p:nvPr>
            <p:extLst>
              <p:ext uri="{D42A27DB-BD31-4B8C-83A1-F6EECF244321}">
                <p14:modId xmlns:p14="http://schemas.microsoft.com/office/powerpoint/2010/main" val="1499628002"/>
              </p:ext>
            </p:extLst>
          </p:nvPr>
        </p:nvGraphicFramePr>
        <p:xfrm>
          <a:off x="768096" y="1901952"/>
          <a:ext cx="10652760" cy="3977640"/>
        </p:xfrm>
        <a:graphic>
          <a:graphicData uri="http://schemas.openxmlformats.org/drawingml/2006/table">
            <a:tbl>
              <a:tblPr firstRow="1" firstCol="1" bandRow="1">
                <a:tableStyleId>{5C22544A-7EE6-4342-B048-85BDC9FD1C3A}</a:tableStyleId>
              </a:tblPr>
              <a:tblGrid>
                <a:gridCol w="2423160">
                  <a:extLst>
                    <a:ext uri="{9D8B030D-6E8A-4147-A177-3AD203B41FA5}">
                      <a16:colId xmlns:a16="http://schemas.microsoft.com/office/drawing/2014/main" val="4080298850"/>
                    </a:ext>
                  </a:extLst>
                </a:gridCol>
                <a:gridCol w="914400">
                  <a:extLst>
                    <a:ext uri="{9D8B030D-6E8A-4147-A177-3AD203B41FA5}">
                      <a16:colId xmlns:a16="http://schemas.microsoft.com/office/drawing/2014/main" val="1891860778"/>
                    </a:ext>
                  </a:extLst>
                </a:gridCol>
                <a:gridCol w="914400">
                  <a:extLst>
                    <a:ext uri="{9D8B030D-6E8A-4147-A177-3AD203B41FA5}">
                      <a16:colId xmlns:a16="http://schemas.microsoft.com/office/drawing/2014/main" val="3446061261"/>
                    </a:ext>
                  </a:extLst>
                </a:gridCol>
                <a:gridCol w="914400">
                  <a:extLst>
                    <a:ext uri="{9D8B030D-6E8A-4147-A177-3AD203B41FA5}">
                      <a16:colId xmlns:a16="http://schemas.microsoft.com/office/drawing/2014/main" val="1294200544"/>
                    </a:ext>
                  </a:extLst>
                </a:gridCol>
                <a:gridCol w="914400">
                  <a:extLst>
                    <a:ext uri="{9D8B030D-6E8A-4147-A177-3AD203B41FA5}">
                      <a16:colId xmlns:a16="http://schemas.microsoft.com/office/drawing/2014/main" val="1292315754"/>
                    </a:ext>
                  </a:extLst>
                </a:gridCol>
                <a:gridCol w="914400">
                  <a:extLst>
                    <a:ext uri="{9D8B030D-6E8A-4147-A177-3AD203B41FA5}">
                      <a16:colId xmlns:a16="http://schemas.microsoft.com/office/drawing/2014/main" val="2990256324"/>
                    </a:ext>
                  </a:extLst>
                </a:gridCol>
                <a:gridCol w="914400">
                  <a:extLst>
                    <a:ext uri="{9D8B030D-6E8A-4147-A177-3AD203B41FA5}">
                      <a16:colId xmlns:a16="http://schemas.microsoft.com/office/drawing/2014/main" val="272104408"/>
                    </a:ext>
                  </a:extLst>
                </a:gridCol>
                <a:gridCol w="914400">
                  <a:extLst>
                    <a:ext uri="{9D8B030D-6E8A-4147-A177-3AD203B41FA5}">
                      <a16:colId xmlns:a16="http://schemas.microsoft.com/office/drawing/2014/main" val="1715643770"/>
                    </a:ext>
                  </a:extLst>
                </a:gridCol>
                <a:gridCol w="914400">
                  <a:extLst>
                    <a:ext uri="{9D8B030D-6E8A-4147-A177-3AD203B41FA5}">
                      <a16:colId xmlns:a16="http://schemas.microsoft.com/office/drawing/2014/main" val="2358849320"/>
                    </a:ext>
                  </a:extLst>
                </a:gridCol>
                <a:gridCol w="914400">
                  <a:extLst>
                    <a:ext uri="{9D8B030D-6E8A-4147-A177-3AD203B41FA5}">
                      <a16:colId xmlns:a16="http://schemas.microsoft.com/office/drawing/2014/main" val="2662742620"/>
                    </a:ext>
                  </a:extLst>
                </a:gridCol>
              </a:tblGrid>
              <a:tr h="292608">
                <a:tc>
                  <a:txBody>
                    <a:bodyPr/>
                    <a:lstStyle/>
                    <a:p>
                      <a:pPr>
                        <a:lnSpc>
                          <a:spcPts val="1400"/>
                        </a:lnSpc>
                        <a:spcBef>
                          <a:spcPts val="0"/>
                        </a:spcBef>
                        <a:spcAft>
                          <a:spcPts val="0"/>
                        </a:spcAft>
                        <a:buNone/>
                        <a:defRPr sz="1400" b="1">
                          <a:solidFill>
                            <a:schemeClr val="lt1"/>
                          </a:solidFill>
                          <a:latin typeface="+mn-lt"/>
                        </a:defRPr>
                      </a:pPr>
                      <a:r>
                        <a:rPr lang="en-US" sz="1400" b="1" kern="100">
                          <a:solidFill>
                            <a:schemeClr val="lt1"/>
                          </a:solidFill>
                          <a:effectLst/>
                          <a:latin typeface="+mn-lt"/>
                        </a:rPr>
                        <a:t>Option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ts val="1400"/>
                        </a:lnSpc>
                        <a:spcBef>
                          <a:spcPts val="0"/>
                        </a:spcBef>
                        <a:spcAft>
                          <a:spcPts val="0"/>
                        </a:spcAft>
                        <a:buNone/>
                        <a:defRPr sz="1400" b="1">
                          <a:solidFill>
                            <a:schemeClr val="lt1"/>
                          </a:solidFill>
                          <a:latin typeface="+mn-lt"/>
                        </a:defRPr>
                      </a:pPr>
                      <a:r>
                        <a:rPr lang="en-US" sz="1400" b="1" kern="100">
                          <a:solidFill>
                            <a:schemeClr val="lt1"/>
                          </a:solidFill>
                          <a:effectLst/>
                          <a:latin typeface="+mn-lt"/>
                        </a:rPr>
                        <a:t>1</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ts val="1400"/>
                        </a:lnSpc>
                        <a:spcBef>
                          <a:spcPts val="0"/>
                        </a:spcBef>
                        <a:spcAft>
                          <a:spcPts val="0"/>
                        </a:spcAft>
                        <a:buNone/>
                        <a:defRPr sz="1400" b="1">
                          <a:solidFill>
                            <a:schemeClr val="lt1"/>
                          </a:solidFill>
                          <a:latin typeface="+mn-lt"/>
                        </a:defRPr>
                      </a:pPr>
                      <a:r>
                        <a:rPr lang="en-US" sz="1400" b="1" kern="100">
                          <a:solidFill>
                            <a:schemeClr val="lt1"/>
                          </a:solidFill>
                          <a:effectLst/>
                          <a:latin typeface="+mn-lt"/>
                        </a:rPr>
                        <a:t>2</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ts val="1400"/>
                        </a:lnSpc>
                        <a:spcBef>
                          <a:spcPts val="0"/>
                        </a:spcBef>
                        <a:spcAft>
                          <a:spcPts val="0"/>
                        </a:spcAft>
                        <a:buNone/>
                        <a:defRPr sz="1400" b="1">
                          <a:solidFill>
                            <a:schemeClr val="lt1"/>
                          </a:solidFill>
                          <a:latin typeface="+mn-lt"/>
                        </a:defRPr>
                      </a:pPr>
                      <a:r>
                        <a:rPr lang="en-US" sz="1400" b="1" kern="100">
                          <a:solidFill>
                            <a:schemeClr val="lt1"/>
                          </a:solidFill>
                          <a:effectLst/>
                          <a:latin typeface="+mn-lt"/>
                        </a:rPr>
                        <a:t>3</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ts val="1400"/>
                        </a:lnSpc>
                        <a:spcBef>
                          <a:spcPts val="0"/>
                        </a:spcBef>
                        <a:spcAft>
                          <a:spcPts val="0"/>
                        </a:spcAft>
                        <a:buNone/>
                        <a:defRPr sz="1400" b="1">
                          <a:solidFill>
                            <a:schemeClr val="lt1"/>
                          </a:solidFill>
                          <a:latin typeface="+mn-lt"/>
                        </a:defRPr>
                      </a:pPr>
                      <a:r>
                        <a:rPr lang="en-US" sz="1400" b="1" kern="100">
                          <a:solidFill>
                            <a:schemeClr val="lt1"/>
                          </a:solidFill>
                          <a:effectLst/>
                          <a:latin typeface="+mn-lt"/>
                        </a:rPr>
                        <a:t>4</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ts val="1400"/>
                        </a:lnSpc>
                        <a:spcBef>
                          <a:spcPts val="0"/>
                        </a:spcBef>
                        <a:spcAft>
                          <a:spcPts val="0"/>
                        </a:spcAft>
                        <a:buNone/>
                        <a:defRPr sz="1400" b="1">
                          <a:solidFill>
                            <a:schemeClr val="lt1"/>
                          </a:solidFill>
                          <a:latin typeface="+mn-lt"/>
                        </a:defRPr>
                      </a:pPr>
                      <a:r>
                        <a:rPr lang="en-US" sz="1400" b="1" kern="100">
                          <a:solidFill>
                            <a:schemeClr val="lt1"/>
                          </a:solidFill>
                          <a:effectLst/>
                          <a:latin typeface="+mn-lt"/>
                        </a:rPr>
                        <a:t>5</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ts val="1400"/>
                        </a:lnSpc>
                        <a:spcBef>
                          <a:spcPts val="0"/>
                        </a:spcBef>
                        <a:spcAft>
                          <a:spcPts val="0"/>
                        </a:spcAft>
                        <a:buNone/>
                        <a:defRPr sz="1400" b="1">
                          <a:solidFill>
                            <a:schemeClr val="lt1"/>
                          </a:solidFill>
                          <a:latin typeface="+mn-lt"/>
                        </a:defRPr>
                      </a:pPr>
                      <a:r>
                        <a:rPr lang="en-GB" sz="1400" b="1" kern="100">
                          <a:solidFill>
                            <a:schemeClr val="lt1"/>
                          </a:solidFill>
                          <a:effectLst/>
                          <a:latin typeface="+mn-lt" panose="020B0004020202020204" pitchFamily="34" charset="0"/>
                          <a:ea typeface="Aptos" panose="020B0004020202020204" pitchFamily="34" charset="0"/>
                          <a:cs typeface="Times New Roman" panose="02020603050405020304" pitchFamily="18" charset="0"/>
                        </a:rPr>
                        <a:t>6</a:t>
                      </a: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ts val="1400"/>
                        </a:lnSpc>
                        <a:spcBef>
                          <a:spcPts val="0"/>
                        </a:spcBef>
                        <a:spcAft>
                          <a:spcPts val="0"/>
                        </a:spcAft>
                        <a:buNone/>
                        <a:defRPr sz="1400" b="1">
                          <a:solidFill>
                            <a:schemeClr val="lt1"/>
                          </a:solidFill>
                          <a:latin typeface="+mn-lt"/>
                        </a:defRPr>
                      </a:pPr>
                      <a:r>
                        <a:rPr lang="en-GB" sz="1400" b="1" kern="100">
                          <a:solidFill>
                            <a:schemeClr val="lt1"/>
                          </a:solidFill>
                          <a:effectLst/>
                          <a:latin typeface="+mn-lt" panose="020B0004020202020204" pitchFamily="34" charset="0"/>
                          <a:ea typeface="Aptos" panose="020B0004020202020204" pitchFamily="34" charset="0"/>
                          <a:cs typeface="Times New Roman" panose="02020603050405020304" pitchFamily="18" charset="0"/>
                        </a:rPr>
                        <a:t>7</a:t>
                      </a: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ts val="1400"/>
                        </a:lnSpc>
                        <a:spcBef>
                          <a:spcPts val="0"/>
                        </a:spcBef>
                        <a:spcAft>
                          <a:spcPts val="0"/>
                        </a:spcAft>
                        <a:buNone/>
                        <a:defRPr sz="1400" b="1">
                          <a:solidFill>
                            <a:schemeClr val="lt1"/>
                          </a:solidFill>
                          <a:latin typeface="+mn-lt"/>
                        </a:defRPr>
                      </a:pPr>
                      <a:r>
                        <a:rPr lang="en-GB" sz="1400" b="1" kern="100">
                          <a:solidFill>
                            <a:schemeClr val="lt1"/>
                          </a:solidFill>
                          <a:effectLst/>
                          <a:latin typeface="+mn-lt" panose="020B0004020202020204" pitchFamily="34" charset="0"/>
                          <a:ea typeface="Aptos" panose="020B0004020202020204" pitchFamily="34" charset="0"/>
                          <a:cs typeface="Times New Roman" panose="02020603050405020304" pitchFamily="18" charset="0"/>
                        </a:rPr>
                        <a:t>8</a:t>
                      </a: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ts val="1400"/>
                        </a:lnSpc>
                        <a:spcBef>
                          <a:spcPts val="0"/>
                        </a:spcBef>
                        <a:spcAft>
                          <a:spcPts val="0"/>
                        </a:spcAft>
                        <a:buNone/>
                        <a:defRPr sz="1400" b="1">
                          <a:solidFill>
                            <a:schemeClr val="lt1"/>
                          </a:solidFill>
                          <a:latin typeface="+mn-lt"/>
                        </a:defRPr>
                      </a:pPr>
                      <a:r>
                        <a:rPr lang="en-GB" sz="1400" b="1" kern="100">
                          <a:solidFill>
                            <a:schemeClr val="lt1"/>
                          </a:solidFill>
                          <a:effectLst/>
                          <a:latin typeface="+mn-lt" panose="020B0004020202020204" pitchFamily="34" charset="0"/>
                          <a:ea typeface="Aptos" panose="020B0004020202020204" pitchFamily="34" charset="0"/>
                          <a:cs typeface="Times New Roman" panose="02020603050405020304" pitchFamily="18" charset="0"/>
                        </a:rPr>
                        <a:t>9</a:t>
                      </a: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393192">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Description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Do Nothing</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393192">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Strengths</a:t>
                      </a: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02938659"/>
                  </a:ext>
                </a:extLst>
              </a:tr>
              <a:tr h="393192">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Weaknesses</a:t>
                      </a: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2598496"/>
                  </a:ext>
                </a:extLst>
              </a:tr>
              <a:tr h="393192">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Opportunities</a:t>
                      </a: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712817695"/>
                  </a:ext>
                </a:extLst>
              </a:tr>
              <a:tr h="393192">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Threats</a:t>
                      </a: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879475890"/>
                  </a:ext>
                </a:extLst>
              </a:tr>
              <a:tr h="393192">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Advantages</a:t>
                      </a: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181571872"/>
                  </a:ext>
                </a:extLst>
              </a:tr>
              <a:tr h="393192">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Disadvantages </a:t>
                      </a: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225362466"/>
                  </a:ext>
                </a:extLst>
              </a:tr>
              <a:tr h="466344">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Meets investment objectives?</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716335147"/>
                  </a:ext>
                </a:extLst>
              </a:tr>
              <a:tr h="466344">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Meets CSF for Project?</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ts val="1400"/>
                        </a:lnSpc>
                        <a:spcBef>
                          <a:spcPts val="0"/>
                        </a:spcBef>
                        <a:spcAft>
                          <a:spcPts val="0"/>
                        </a:spcAft>
                        <a:buNone/>
                        <a:defRPr sz="14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3716" marB="1371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992844608"/>
                  </a:ext>
                </a:extLst>
              </a:tr>
            </a:tbl>
          </a:graphicData>
        </a:graphic>
      </p:graphicFrame>
    </p:spTree>
    <p:extLst>
      <p:ext uri="{BB962C8B-B14F-4D97-AF65-F5344CB8AC3E}">
        <p14:creationId xmlns:p14="http://schemas.microsoft.com/office/powerpoint/2010/main" val="696338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6D39A-C88E-B679-1138-DCD531F1CB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95F917-BEA4-8677-F8DA-53F05F6A22E9}"/>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Workshop template: Option Analysis 1</a:t>
            </a:r>
          </a:p>
        </p:txBody>
      </p:sp>
      <p:sp>
        <p:nvSpPr>
          <p:cNvPr id="3" name="Content Placeholder 2">
            <a:extLst>
              <a:ext uri="{FF2B5EF4-FFF2-40B4-BE49-F238E27FC236}">
                <a16:creationId xmlns:a16="http://schemas.microsoft.com/office/drawing/2014/main" id="{FB63F12E-7CB5-701E-5742-8FF51242048B}"/>
              </a:ext>
            </a:extLst>
          </p:cNvPr>
          <p:cNvSpPr>
            <a:spLocks noGrp="1"/>
          </p:cNvSpPr>
          <p:nvPr>
            <p:ph idx="1"/>
          </p:nvPr>
        </p:nvSpPr>
        <p:spPr>
          <a:xfrm>
            <a:off x="768096" y="1243584"/>
            <a:ext cx="10652760" cy="457200"/>
          </a:xfrm>
        </p:spPr>
        <p:txBody>
          <a:bodyPr wrap="square" lIns="73152" tIns="0" rIns="73152" bIns="0">
            <a:normAutofit/>
          </a:bodyPr>
          <a:lstStyle/>
          <a:p>
            <a:pPr marL="0" indent="0">
              <a:lnSpc>
                <a:spcPct val="108000"/>
              </a:lnSpc>
              <a:spcBef>
                <a:spcPts val="0"/>
              </a:spcBef>
              <a:spcAft>
                <a:spcPts val="500"/>
              </a:spcAft>
              <a:buNone/>
              <a:defRPr sz="1866">
                <a:solidFill>
                  <a:schemeClr val="dk1"/>
                </a:solidFill>
                <a:latin typeface="+mn-lt"/>
              </a:defRPr>
            </a:pPr>
            <a:r>
              <a:rPr lang="en-GB" sz="1866">
                <a:solidFill>
                  <a:schemeClr val="dk1"/>
                </a:solidFill>
                <a:latin typeface="+mn-lt"/>
              </a:rPr>
              <a:t>Example template to use or adapt for workshop</a:t>
            </a:r>
          </a:p>
          <a:p>
            <a:pPr marL="0" indent="0">
              <a:lnSpc>
                <a:spcPct val="108000"/>
              </a:lnSpc>
              <a:spcBef>
                <a:spcPts val="0"/>
              </a:spcBef>
              <a:spcAft>
                <a:spcPts val="500"/>
              </a:spcAft>
              <a:buNone/>
              <a:defRPr sz="1866">
                <a:solidFill>
                  <a:schemeClr val="dk1"/>
                </a:solidFill>
                <a:latin typeface="+mn-lt"/>
              </a:defRPr>
            </a:pPr>
            <a:endParaRPr lang="en-GB" sz="1866"/>
          </a:p>
        </p:txBody>
      </p:sp>
      <p:graphicFrame>
        <p:nvGraphicFramePr>
          <p:cNvPr id="5" name="Table 4">
            <a:extLst>
              <a:ext uri="{FF2B5EF4-FFF2-40B4-BE49-F238E27FC236}">
                <a16:creationId xmlns:a16="http://schemas.microsoft.com/office/drawing/2014/main" id="{3D51E282-7F17-44C3-082E-070C062304BD}"/>
              </a:ext>
            </a:extLst>
          </p:cNvPr>
          <p:cNvGraphicFramePr>
            <a:graphicFrameLocks noGrp="1"/>
          </p:cNvGraphicFramePr>
          <p:nvPr>
            <p:extLst>
              <p:ext uri="{D42A27DB-BD31-4B8C-83A1-F6EECF244321}">
                <p14:modId xmlns:p14="http://schemas.microsoft.com/office/powerpoint/2010/main" val="2888291499"/>
              </p:ext>
            </p:extLst>
          </p:nvPr>
        </p:nvGraphicFramePr>
        <p:xfrm>
          <a:off x="768096" y="1901952"/>
          <a:ext cx="10652758" cy="2972735"/>
        </p:xfrm>
        <a:graphic>
          <a:graphicData uri="http://schemas.openxmlformats.org/drawingml/2006/table">
            <a:tbl>
              <a:tblPr firstRow="1" firstCol="1" bandRow="1">
                <a:tableStyleId>{5C22544A-7EE6-4342-B048-85BDC9FD1C3A}</a:tableStyleId>
              </a:tblPr>
              <a:tblGrid>
                <a:gridCol w="2741494">
                  <a:extLst>
                    <a:ext uri="{9D8B030D-6E8A-4147-A177-3AD203B41FA5}">
                      <a16:colId xmlns:a16="http://schemas.microsoft.com/office/drawing/2014/main" val="4080298850"/>
                    </a:ext>
                  </a:extLst>
                </a:gridCol>
                <a:gridCol w="1582025">
                  <a:extLst>
                    <a:ext uri="{9D8B030D-6E8A-4147-A177-3AD203B41FA5}">
                      <a16:colId xmlns:a16="http://schemas.microsoft.com/office/drawing/2014/main" val="1891860778"/>
                    </a:ext>
                  </a:extLst>
                </a:gridCol>
                <a:gridCol w="1582025">
                  <a:extLst>
                    <a:ext uri="{9D8B030D-6E8A-4147-A177-3AD203B41FA5}">
                      <a16:colId xmlns:a16="http://schemas.microsoft.com/office/drawing/2014/main" val="3446061261"/>
                    </a:ext>
                  </a:extLst>
                </a:gridCol>
                <a:gridCol w="1582025">
                  <a:extLst>
                    <a:ext uri="{9D8B030D-6E8A-4147-A177-3AD203B41FA5}">
                      <a16:colId xmlns:a16="http://schemas.microsoft.com/office/drawing/2014/main" val="1294200544"/>
                    </a:ext>
                  </a:extLst>
                </a:gridCol>
                <a:gridCol w="1582025">
                  <a:extLst>
                    <a:ext uri="{9D8B030D-6E8A-4147-A177-3AD203B41FA5}">
                      <a16:colId xmlns:a16="http://schemas.microsoft.com/office/drawing/2014/main" val="1292315754"/>
                    </a:ext>
                  </a:extLst>
                </a:gridCol>
                <a:gridCol w="1583164">
                  <a:extLst>
                    <a:ext uri="{9D8B030D-6E8A-4147-A177-3AD203B41FA5}">
                      <a16:colId xmlns:a16="http://schemas.microsoft.com/office/drawing/2014/main" val="2990256324"/>
                    </a:ext>
                  </a:extLst>
                </a:gridCol>
              </a:tblGrid>
              <a:tr h="298450">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Option</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ct val="107000"/>
                        </a:lnSpc>
                        <a:spcAft>
                          <a:spcPts val="800"/>
                        </a:spcAft>
                        <a:buNone/>
                        <a:defRPr sz="1400" b="1">
                          <a:solidFill>
                            <a:schemeClr val="lt1"/>
                          </a:solidFill>
                          <a:latin typeface="+mn-lt"/>
                        </a:defRPr>
                      </a:pPr>
                      <a:r>
                        <a:rPr lang="en-US" sz="1400" b="1" kern="100">
                          <a:solidFill>
                            <a:schemeClr val="lt1"/>
                          </a:solidFill>
                          <a:effectLst/>
                          <a:latin typeface="+mn-lt"/>
                        </a:rPr>
                        <a:t>1</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ct val="107000"/>
                        </a:lnSpc>
                        <a:spcAft>
                          <a:spcPts val="800"/>
                        </a:spcAft>
                        <a:buNone/>
                        <a:defRPr sz="1400" b="1">
                          <a:solidFill>
                            <a:schemeClr val="lt1"/>
                          </a:solidFill>
                          <a:latin typeface="+mn-lt"/>
                        </a:defRPr>
                      </a:pPr>
                      <a:r>
                        <a:rPr lang="en-US" sz="1400" b="1" kern="100">
                          <a:solidFill>
                            <a:schemeClr val="lt1"/>
                          </a:solidFill>
                          <a:effectLst/>
                          <a:latin typeface="+mn-lt"/>
                        </a:rPr>
                        <a:t>2</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ct val="107000"/>
                        </a:lnSpc>
                        <a:spcAft>
                          <a:spcPts val="800"/>
                        </a:spcAft>
                        <a:buNone/>
                        <a:defRPr sz="1400" b="1">
                          <a:solidFill>
                            <a:schemeClr val="lt1"/>
                          </a:solidFill>
                          <a:latin typeface="+mn-lt"/>
                        </a:defRPr>
                      </a:pPr>
                      <a:r>
                        <a:rPr lang="en-US" sz="1400" b="1" kern="100">
                          <a:solidFill>
                            <a:schemeClr val="lt1"/>
                          </a:solidFill>
                          <a:effectLst/>
                          <a:latin typeface="+mn-lt"/>
                        </a:rPr>
                        <a:t>3</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ct val="107000"/>
                        </a:lnSpc>
                        <a:spcAft>
                          <a:spcPts val="800"/>
                        </a:spcAft>
                        <a:buNone/>
                        <a:defRPr sz="1400" b="1">
                          <a:solidFill>
                            <a:schemeClr val="lt1"/>
                          </a:solidFill>
                          <a:latin typeface="+mn-lt"/>
                        </a:defRPr>
                      </a:pPr>
                      <a:r>
                        <a:rPr lang="en-US" sz="1400" b="1" kern="100">
                          <a:solidFill>
                            <a:schemeClr val="lt1"/>
                          </a:solidFill>
                          <a:effectLst/>
                          <a:latin typeface="+mn-lt"/>
                        </a:rPr>
                        <a:t>4</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ct val="107000"/>
                        </a:lnSpc>
                        <a:spcAft>
                          <a:spcPts val="800"/>
                        </a:spcAft>
                        <a:buNone/>
                        <a:defRPr sz="1400" b="1">
                          <a:solidFill>
                            <a:schemeClr val="lt1"/>
                          </a:solidFill>
                          <a:latin typeface="+mn-lt"/>
                        </a:defRPr>
                      </a:pPr>
                      <a:r>
                        <a:rPr lang="en-US" sz="1400" b="1" kern="100">
                          <a:solidFill>
                            <a:schemeClr val="lt1"/>
                          </a:solidFill>
                          <a:effectLst/>
                          <a:latin typeface="+mn-lt"/>
                        </a:rPr>
                        <a:t>5</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ea typeface="Aptos" panose="020B0004020202020204" pitchFamily="34" charset="0"/>
                          <a:cs typeface="Times New Roman" panose="02020603050405020304" pitchFamily="18" charset="0"/>
                        </a:rPr>
                        <a:t>Scope</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ea typeface="Aptos" panose="020B0004020202020204" pitchFamily="34" charset="0"/>
                          <a:cs typeface="Times New Roman" panose="02020603050405020304" pitchFamily="18" charset="0"/>
                        </a:rPr>
                        <a:t>Solution</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02938659"/>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ea typeface="Aptos" panose="020B0004020202020204" pitchFamily="34" charset="0"/>
                          <a:cs typeface="Times New Roman" panose="02020603050405020304" pitchFamily="18" charset="0"/>
                        </a:rPr>
                        <a:t>Service Delivery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2598496"/>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ea typeface="Aptos" panose="020B0004020202020204" pitchFamily="34" charset="0"/>
                          <a:cs typeface="Times New Roman" panose="02020603050405020304" pitchFamily="18" charset="0"/>
                        </a:rPr>
                        <a:t>Implementation</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712817695"/>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ea typeface="Aptos" panose="020B0004020202020204" pitchFamily="34" charset="0"/>
                          <a:cs typeface="Times New Roman" panose="02020603050405020304" pitchFamily="18" charset="0"/>
                        </a:rPr>
                        <a:t>Funding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879475890"/>
                  </a:ext>
                </a:extLst>
              </a:tr>
            </a:tbl>
          </a:graphicData>
        </a:graphic>
      </p:graphicFrame>
    </p:spTree>
    <p:extLst>
      <p:ext uri="{BB962C8B-B14F-4D97-AF65-F5344CB8AC3E}">
        <p14:creationId xmlns:p14="http://schemas.microsoft.com/office/powerpoint/2010/main" val="200475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A5BDB-01F2-A396-C12C-6AA1E45D7F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C66F03-A0E5-155B-CE91-A1333E8B72F6}"/>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Workshop template: Option Analysis 2</a:t>
            </a:r>
          </a:p>
        </p:txBody>
      </p:sp>
      <p:sp>
        <p:nvSpPr>
          <p:cNvPr id="3" name="Content Placeholder 2">
            <a:extLst>
              <a:ext uri="{FF2B5EF4-FFF2-40B4-BE49-F238E27FC236}">
                <a16:creationId xmlns:a16="http://schemas.microsoft.com/office/drawing/2014/main" id="{8630DAEC-E92A-1E01-518C-9D4E7C42662B}"/>
              </a:ext>
            </a:extLst>
          </p:cNvPr>
          <p:cNvSpPr>
            <a:spLocks noGrp="1"/>
          </p:cNvSpPr>
          <p:nvPr>
            <p:ph idx="1"/>
          </p:nvPr>
        </p:nvSpPr>
        <p:spPr>
          <a:xfrm>
            <a:off x="768096" y="1243584"/>
            <a:ext cx="10652760" cy="457200"/>
          </a:xfrm>
        </p:spPr>
        <p:txBody>
          <a:bodyPr wrap="square" lIns="73152" tIns="0" rIns="73152" bIns="0">
            <a:normAutofit/>
          </a:bodyPr>
          <a:lstStyle/>
          <a:p>
            <a:pPr marL="0" indent="0">
              <a:lnSpc>
                <a:spcPct val="108000"/>
              </a:lnSpc>
              <a:spcBef>
                <a:spcPts val="0"/>
              </a:spcBef>
              <a:spcAft>
                <a:spcPts val="500"/>
              </a:spcAft>
              <a:buNone/>
              <a:defRPr sz="1866">
                <a:solidFill>
                  <a:schemeClr val="dk1"/>
                </a:solidFill>
                <a:latin typeface="+mn-lt"/>
              </a:defRPr>
            </a:pPr>
            <a:r>
              <a:rPr lang="en-GB" sz="1866">
                <a:solidFill>
                  <a:schemeClr val="dk1"/>
                </a:solidFill>
                <a:latin typeface="+mn-lt"/>
              </a:rPr>
              <a:t>Example template to use or adapt for workshop</a:t>
            </a:r>
          </a:p>
          <a:p>
            <a:pPr marL="0" indent="0">
              <a:lnSpc>
                <a:spcPct val="108000"/>
              </a:lnSpc>
              <a:spcBef>
                <a:spcPts val="0"/>
              </a:spcBef>
              <a:spcAft>
                <a:spcPts val="500"/>
              </a:spcAft>
              <a:buNone/>
              <a:defRPr sz="1866">
                <a:solidFill>
                  <a:schemeClr val="dk1"/>
                </a:solidFill>
                <a:latin typeface="+mn-lt"/>
              </a:defRPr>
            </a:pPr>
            <a:endParaRPr lang="en-GB" sz="1866"/>
          </a:p>
        </p:txBody>
      </p:sp>
      <p:graphicFrame>
        <p:nvGraphicFramePr>
          <p:cNvPr id="5" name="Table 4">
            <a:extLst>
              <a:ext uri="{FF2B5EF4-FFF2-40B4-BE49-F238E27FC236}">
                <a16:creationId xmlns:a16="http://schemas.microsoft.com/office/drawing/2014/main" id="{AFC8F5E2-A586-0C51-B19B-CBF4AD7AFDA1}"/>
              </a:ext>
            </a:extLst>
          </p:cNvPr>
          <p:cNvGraphicFramePr>
            <a:graphicFrameLocks noGrp="1"/>
          </p:cNvGraphicFramePr>
          <p:nvPr>
            <p:extLst>
              <p:ext uri="{D42A27DB-BD31-4B8C-83A1-F6EECF244321}">
                <p14:modId xmlns:p14="http://schemas.microsoft.com/office/powerpoint/2010/main" val="2850520996"/>
              </p:ext>
            </p:extLst>
          </p:nvPr>
        </p:nvGraphicFramePr>
        <p:xfrm>
          <a:off x="768096" y="1901952"/>
          <a:ext cx="10652758" cy="2972735"/>
        </p:xfrm>
        <a:graphic>
          <a:graphicData uri="http://schemas.openxmlformats.org/drawingml/2006/table">
            <a:tbl>
              <a:tblPr firstRow="1" firstCol="1" bandRow="1">
                <a:tableStyleId>{5C22544A-7EE6-4342-B048-85BDC9FD1C3A}</a:tableStyleId>
              </a:tblPr>
              <a:tblGrid>
                <a:gridCol w="3900394">
                  <a:extLst>
                    <a:ext uri="{9D8B030D-6E8A-4147-A177-3AD203B41FA5}">
                      <a16:colId xmlns:a16="http://schemas.microsoft.com/office/drawing/2014/main" val="4080298850"/>
                    </a:ext>
                  </a:extLst>
                </a:gridCol>
                <a:gridCol w="2250788">
                  <a:extLst>
                    <a:ext uri="{9D8B030D-6E8A-4147-A177-3AD203B41FA5}">
                      <a16:colId xmlns:a16="http://schemas.microsoft.com/office/drawing/2014/main" val="1891860778"/>
                    </a:ext>
                  </a:extLst>
                </a:gridCol>
                <a:gridCol w="2250788">
                  <a:extLst>
                    <a:ext uri="{9D8B030D-6E8A-4147-A177-3AD203B41FA5}">
                      <a16:colId xmlns:a16="http://schemas.microsoft.com/office/drawing/2014/main" val="3446061261"/>
                    </a:ext>
                  </a:extLst>
                </a:gridCol>
                <a:gridCol w="2250788">
                  <a:extLst>
                    <a:ext uri="{9D8B030D-6E8A-4147-A177-3AD203B41FA5}">
                      <a16:colId xmlns:a16="http://schemas.microsoft.com/office/drawing/2014/main" val="1294200544"/>
                    </a:ext>
                  </a:extLst>
                </a:gridCol>
              </a:tblGrid>
              <a:tr h="298450">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Option</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ct val="107000"/>
                        </a:lnSpc>
                        <a:spcAft>
                          <a:spcPts val="800"/>
                        </a:spcAft>
                        <a:buNone/>
                        <a:defRPr sz="1400" b="1">
                          <a:solidFill>
                            <a:schemeClr val="lt1"/>
                          </a:solidFill>
                          <a:latin typeface="+mn-lt"/>
                        </a:defRPr>
                      </a:pPr>
                      <a:r>
                        <a:rPr lang="en-US" sz="1400" b="1" kern="100">
                          <a:solidFill>
                            <a:schemeClr val="lt1"/>
                          </a:solidFill>
                          <a:effectLst/>
                          <a:latin typeface="+mn-lt"/>
                        </a:rPr>
                        <a:t>1</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ct val="107000"/>
                        </a:lnSpc>
                        <a:spcAft>
                          <a:spcPts val="800"/>
                        </a:spcAft>
                        <a:buNone/>
                        <a:defRPr sz="1400" b="1">
                          <a:solidFill>
                            <a:schemeClr val="lt1"/>
                          </a:solidFill>
                          <a:latin typeface="+mn-lt"/>
                        </a:defRPr>
                      </a:pPr>
                      <a:r>
                        <a:rPr lang="en-US" sz="1400" b="1" kern="100">
                          <a:solidFill>
                            <a:schemeClr val="lt1"/>
                          </a:solidFill>
                          <a:effectLst/>
                          <a:latin typeface="+mn-lt"/>
                        </a:rPr>
                        <a:t>2</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ct val="107000"/>
                        </a:lnSpc>
                        <a:spcAft>
                          <a:spcPts val="800"/>
                        </a:spcAft>
                        <a:buNone/>
                        <a:defRPr sz="1400" b="1">
                          <a:solidFill>
                            <a:schemeClr val="lt1"/>
                          </a:solidFill>
                          <a:latin typeface="+mn-lt"/>
                        </a:defRPr>
                      </a:pPr>
                      <a:r>
                        <a:rPr lang="en-US" sz="1400" b="1" kern="100">
                          <a:solidFill>
                            <a:schemeClr val="lt1"/>
                          </a:solidFill>
                          <a:effectLst/>
                          <a:latin typeface="+mn-lt"/>
                        </a:rPr>
                        <a:t>3</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ea typeface="Aptos" panose="020B0004020202020204" pitchFamily="34" charset="0"/>
                          <a:cs typeface="Times New Roman" panose="02020603050405020304" pitchFamily="18" charset="0"/>
                        </a:rPr>
                        <a:t>Scope</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ea typeface="Aptos" panose="020B0004020202020204" pitchFamily="34" charset="0"/>
                          <a:cs typeface="Times New Roman" panose="02020603050405020304" pitchFamily="18" charset="0"/>
                        </a:rPr>
                        <a:t>Solution</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02938659"/>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ea typeface="Aptos" panose="020B0004020202020204" pitchFamily="34" charset="0"/>
                          <a:cs typeface="Times New Roman" panose="02020603050405020304" pitchFamily="18" charset="0"/>
                        </a:rPr>
                        <a:t>Service Delivery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2598496"/>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ea typeface="Aptos" panose="020B0004020202020204" pitchFamily="34" charset="0"/>
                          <a:cs typeface="Times New Roman" panose="02020603050405020304" pitchFamily="18" charset="0"/>
                        </a:rPr>
                        <a:t>Implementation</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712817695"/>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ea typeface="Aptos" panose="020B0004020202020204" pitchFamily="34" charset="0"/>
                          <a:cs typeface="Times New Roman" panose="02020603050405020304" pitchFamily="18" charset="0"/>
                        </a:rPr>
                        <a:t>Funding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879475890"/>
                  </a:ext>
                </a:extLst>
              </a:tr>
            </a:tbl>
          </a:graphicData>
        </a:graphic>
      </p:graphicFrame>
    </p:spTree>
    <p:extLst>
      <p:ext uri="{BB962C8B-B14F-4D97-AF65-F5344CB8AC3E}">
        <p14:creationId xmlns:p14="http://schemas.microsoft.com/office/powerpoint/2010/main" val="4090069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F2DF9-7C05-1E2F-2D51-7AB2019D1D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48C3E0-4EDE-924A-6B1C-263ACDAD1421}"/>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Workshop template: Preferred Way Forward</a:t>
            </a:r>
          </a:p>
        </p:txBody>
      </p:sp>
      <p:sp>
        <p:nvSpPr>
          <p:cNvPr id="3" name="Content Placeholder 2">
            <a:extLst>
              <a:ext uri="{FF2B5EF4-FFF2-40B4-BE49-F238E27FC236}">
                <a16:creationId xmlns:a16="http://schemas.microsoft.com/office/drawing/2014/main" id="{82BA948B-4D17-A974-B3B7-6F98B3D88E3E}"/>
              </a:ext>
            </a:extLst>
          </p:cNvPr>
          <p:cNvSpPr>
            <a:spLocks noGrp="1"/>
          </p:cNvSpPr>
          <p:nvPr>
            <p:ph idx="1"/>
          </p:nvPr>
        </p:nvSpPr>
        <p:spPr>
          <a:xfrm>
            <a:off x="768096" y="1243584"/>
            <a:ext cx="10652760" cy="457200"/>
          </a:xfrm>
        </p:spPr>
        <p:txBody>
          <a:bodyPr wrap="square" lIns="73152" tIns="0" rIns="73152" bIns="0">
            <a:normAutofit/>
          </a:bodyPr>
          <a:lstStyle/>
          <a:p>
            <a:pPr marL="0" indent="0">
              <a:lnSpc>
                <a:spcPct val="108000"/>
              </a:lnSpc>
              <a:spcBef>
                <a:spcPts val="0"/>
              </a:spcBef>
              <a:spcAft>
                <a:spcPts val="500"/>
              </a:spcAft>
              <a:buNone/>
              <a:defRPr sz="1866">
                <a:solidFill>
                  <a:schemeClr val="dk1"/>
                </a:solidFill>
                <a:latin typeface="+mn-lt"/>
              </a:defRPr>
            </a:pPr>
            <a:r>
              <a:rPr lang="en-GB" sz="1866">
                <a:solidFill>
                  <a:schemeClr val="dk1"/>
                </a:solidFill>
                <a:latin typeface="+mn-lt"/>
              </a:rPr>
              <a:t>Example template to use or adapt for workshop</a:t>
            </a:r>
          </a:p>
          <a:p>
            <a:pPr marL="0" indent="0">
              <a:lnSpc>
                <a:spcPct val="108000"/>
              </a:lnSpc>
              <a:spcBef>
                <a:spcPts val="0"/>
              </a:spcBef>
              <a:spcAft>
                <a:spcPts val="500"/>
              </a:spcAft>
              <a:buNone/>
              <a:defRPr sz="1866">
                <a:solidFill>
                  <a:schemeClr val="dk1"/>
                </a:solidFill>
                <a:latin typeface="+mn-lt"/>
              </a:defRPr>
            </a:pPr>
            <a:endParaRPr lang="en-GB" sz="1866"/>
          </a:p>
        </p:txBody>
      </p:sp>
      <p:graphicFrame>
        <p:nvGraphicFramePr>
          <p:cNvPr id="5" name="Table 4">
            <a:extLst>
              <a:ext uri="{FF2B5EF4-FFF2-40B4-BE49-F238E27FC236}">
                <a16:creationId xmlns:a16="http://schemas.microsoft.com/office/drawing/2014/main" id="{075E4523-9BE0-BC6A-46E6-0ED6BE9663FF}"/>
              </a:ext>
            </a:extLst>
          </p:cNvPr>
          <p:cNvGraphicFramePr>
            <a:graphicFrameLocks noGrp="1"/>
          </p:cNvGraphicFramePr>
          <p:nvPr>
            <p:extLst>
              <p:ext uri="{D42A27DB-BD31-4B8C-83A1-F6EECF244321}">
                <p14:modId xmlns:p14="http://schemas.microsoft.com/office/powerpoint/2010/main" val="3089202440"/>
              </p:ext>
            </p:extLst>
          </p:nvPr>
        </p:nvGraphicFramePr>
        <p:xfrm>
          <a:off x="768096" y="1901952"/>
          <a:ext cx="10652759" cy="3507592"/>
        </p:xfrm>
        <a:graphic>
          <a:graphicData uri="http://schemas.openxmlformats.org/drawingml/2006/table">
            <a:tbl>
              <a:tblPr firstRow="1" firstCol="1" bandRow="1">
                <a:tableStyleId>{5C22544A-7EE6-4342-B048-85BDC9FD1C3A}</a:tableStyleId>
              </a:tblPr>
              <a:tblGrid>
                <a:gridCol w="1983936">
                  <a:extLst>
                    <a:ext uri="{9D8B030D-6E8A-4147-A177-3AD203B41FA5}">
                      <a16:colId xmlns:a16="http://schemas.microsoft.com/office/drawing/2014/main" val="4080298850"/>
                    </a:ext>
                  </a:extLst>
                </a:gridCol>
                <a:gridCol w="8668823">
                  <a:extLst>
                    <a:ext uri="{9D8B030D-6E8A-4147-A177-3AD203B41FA5}">
                      <a16:colId xmlns:a16="http://schemas.microsoft.com/office/drawing/2014/main" val="1891860778"/>
                    </a:ext>
                  </a:extLst>
                </a:gridCol>
              </a:tblGrid>
              <a:tr h="298450">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Option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lnSpc>
                          <a:spcPct val="107000"/>
                        </a:lnSpc>
                        <a:spcAft>
                          <a:spcPts val="800"/>
                        </a:spcAft>
                        <a:buNone/>
                        <a:defRPr sz="1400" b="1">
                          <a:solidFill>
                            <a:schemeClr val="lt1"/>
                          </a:solidFill>
                          <a:latin typeface="+mn-lt"/>
                        </a:defRPr>
                      </a:pPr>
                      <a:r>
                        <a:rPr lang="en-US" sz="1400" b="1" kern="100">
                          <a:solidFill>
                            <a:schemeClr val="lt1"/>
                          </a:solidFill>
                          <a:effectLst/>
                          <a:latin typeface="+mn-lt"/>
                        </a:rPr>
                        <a:t>1</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panose="020F0502020204030204" pitchFamily="34" charset="0"/>
                          <a:ea typeface="Aptos" panose="020B0004020202020204" pitchFamily="34" charset="0"/>
                          <a:cs typeface="Times New Roman" panose="02020603050405020304" pitchFamily="18" charset="0"/>
                        </a:rPr>
                        <a:t>Criteria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panose="020F0502020204030204" pitchFamily="34" charset="0"/>
                          <a:ea typeface="Aptos" panose="020B0004020202020204" pitchFamily="34" charset="0"/>
                          <a:cs typeface="Times New Roman" panose="02020603050405020304" pitchFamily="18" charset="0"/>
                        </a:rPr>
                        <a:t>Preferred Option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02938659"/>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panose="020F0502020204030204" pitchFamily="34" charset="0"/>
                          <a:ea typeface="Aptos" panose="020B0004020202020204" pitchFamily="34" charset="0"/>
                          <a:cs typeface="Times New Roman" panose="02020603050405020304" pitchFamily="18" charset="0"/>
                        </a:rPr>
                        <a:t>Scope</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2598496"/>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panose="020F0502020204030204" pitchFamily="34" charset="0"/>
                          <a:ea typeface="Aptos" panose="020B0004020202020204" pitchFamily="34" charset="0"/>
                          <a:cs typeface="Times New Roman" panose="02020603050405020304" pitchFamily="18" charset="0"/>
                        </a:rPr>
                        <a:t>Solution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712817695"/>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panose="020F0502020204030204" pitchFamily="34" charset="0"/>
                          <a:ea typeface="Aptos" panose="020B0004020202020204" pitchFamily="34" charset="0"/>
                          <a:cs typeface="Times New Roman" panose="02020603050405020304" pitchFamily="18" charset="0"/>
                        </a:rPr>
                        <a:t>Service Delivery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879475890"/>
                  </a:ext>
                </a:extLst>
              </a:tr>
              <a:tr h="534857">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panose="020F0502020204030204" pitchFamily="34" charset="0"/>
                          <a:ea typeface="Aptos" panose="020B0004020202020204" pitchFamily="34" charset="0"/>
                          <a:cs typeface="Times New Roman" panose="02020603050405020304" pitchFamily="18" charset="0"/>
                        </a:rPr>
                        <a:t>Implementation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181571872"/>
                  </a:ext>
                </a:extLst>
              </a:tr>
            </a:tbl>
          </a:graphicData>
        </a:graphic>
      </p:graphicFrame>
    </p:spTree>
    <p:extLst>
      <p:ext uri="{BB962C8B-B14F-4D97-AF65-F5344CB8AC3E}">
        <p14:creationId xmlns:p14="http://schemas.microsoft.com/office/powerpoint/2010/main" val="204838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9F463-C4B7-C38C-B957-4EBE344CE6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6F6BF1-7EEB-237C-84FA-2B285A1E10C9}"/>
              </a:ext>
            </a:extLst>
          </p:cNvPr>
          <p:cNvSpPr>
            <a:spLocks noGrp="1"/>
          </p:cNvSpPr>
          <p:nvPr>
            <p:ph type="title"/>
          </p:nvPr>
        </p:nvSpPr>
        <p:spPr>
          <a:xfrm>
            <a:off x="768096" y="411480"/>
            <a:ext cx="10652760" cy="685800"/>
          </a:xfrm>
        </p:spPr>
        <p:txBody>
          <a:bodyPr wrap="square" tIns="0" bIns="0" anchor="ctr">
            <a:noAutofit/>
          </a:bodyPr>
          <a:lstStyle/>
          <a:p>
            <a:pPr algn="l">
              <a:defRPr sz="2666" b="0">
                <a:solidFill>
                  <a:schemeClr val="accent2"/>
                </a:solidFill>
                <a:latin typeface="+mn-lt"/>
              </a:defRPr>
            </a:pPr>
            <a:r>
              <a:rPr lang="en-GB" sz="2666" b="0">
                <a:solidFill>
                  <a:schemeClr val="accent2"/>
                </a:solidFill>
                <a:latin typeface="+mn-lt"/>
              </a:rPr>
              <a:t>Preparation for Workshop 3 Value for Money</a:t>
            </a:r>
          </a:p>
        </p:txBody>
      </p:sp>
      <p:sp>
        <p:nvSpPr>
          <p:cNvPr id="3" name="Content Placeholder 2">
            <a:extLst>
              <a:ext uri="{FF2B5EF4-FFF2-40B4-BE49-F238E27FC236}">
                <a16:creationId xmlns:a16="http://schemas.microsoft.com/office/drawing/2014/main" id="{279FA820-5F2A-2A85-C3D5-AFB15EC4A76D}"/>
              </a:ext>
            </a:extLst>
          </p:cNvPr>
          <p:cNvSpPr>
            <a:spLocks noGrp="1"/>
          </p:cNvSpPr>
          <p:nvPr>
            <p:ph idx="1"/>
          </p:nvPr>
        </p:nvSpPr>
        <p:spPr>
          <a:xfrm>
            <a:off x="768096" y="1371600"/>
            <a:ext cx="10652760" cy="4800600"/>
          </a:xfrm>
        </p:spPr>
        <p:txBody>
          <a:bodyPr wrap="square" lIns="73152" tIns="0" rIns="73152" bIns="0">
            <a:normAutofit lnSpcReduction="10000"/>
          </a:bodyPr>
          <a:lstStyle/>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Confirm short list and the Preferred Way Forward.</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Explain long list options rejected against critical success factors (CSF).</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Ensure that short listed options and strategically aligned, deliverable and affordable.</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Develop detailed option specifications.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Collect cost data for economic appraisal including capital, operating and lifecycle costs including optimism bias (OB) and risk, including any assumptions.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Create a Benefits Framework.</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Update Risk Register.</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Risk costs ranges for sensitivity analysis.</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Collect distributional and wider impacts information and data.</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Economic appraisal criteria and model.</a:t>
            </a:r>
          </a:p>
          <a:p>
            <a:pPr lvl="0">
              <a:lnSpc>
                <a:spcPct val="108000"/>
              </a:lnSpc>
              <a:spcBef>
                <a:spcPts val="0"/>
              </a:spcBef>
              <a:spcAft>
                <a:spcPts val="500"/>
              </a:spcAft>
              <a:defRPr sz="2133">
                <a:solidFill>
                  <a:schemeClr val="dk1"/>
                </a:solidFill>
                <a:latin typeface="+mn-lt"/>
              </a:defRPr>
            </a:pPr>
            <a:r>
              <a:rPr lang="en-GB" sz="2133" dirty="0">
                <a:solidFill>
                  <a:schemeClr val="dk1"/>
                </a:solidFill>
                <a:latin typeface="+mn-lt"/>
              </a:rPr>
              <a:t>Prepare Workshop 3 materials.</a:t>
            </a:r>
          </a:p>
          <a:p>
            <a:pPr marL="0" indent="0">
              <a:lnSpc>
                <a:spcPct val="108000"/>
              </a:lnSpc>
              <a:spcBef>
                <a:spcPts val="0"/>
              </a:spcBef>
              <a:spcAft>
                <a:spcPts val="500"/>
              </a:spcAft>
              <a:buNone/>
              <a:defRPr sz="2133">
                <a:solidFill>
                  <a:schemeClr val="dk1"/>
                </a:solidFill>
                <a:latin typeface="+mn-lt"/>
              </a:defRPr>
            </a:pPr>
            <a:endParaRPr lang="en-GB" sz="2133" dirty="0"/>
          </a:p>
        </p:txBody>
      </p:sp>
    </p:spTree>
    <p:extLst>
      <p:ext uri="{BB962C8B-B14F-4D97-AF65-F5344CB8AC3E}">
        <p14:creationId xmlns:p14="http://schemas.microsoft.com/office/powerpoint/2010/main" val="1136956052"/>
      </p:ext>
    </p:extLst>
  </p:cSld>
  <p:clrMapOvr>
    <a:masterClrMapping/>
  </p:clrMapOvr>
</p:sld>
</file>

<file path=ppt/theme/theme1.xml><?xml version="1.0" encoding="utf-8"?>
<a:theme xmlns:a="http://schemas.openxmlformats.org/drawingml/2006/main" name="SFC Theme">
  <a:themeElements>
    <a:clrScheme name="SFC">
      <a:dk1>
        <a:srgbClr val="2F1A45"/>
      </a:dk1>
      <a:lt1>
        <a:srgbClr val="FFFFFF"/>
      </a:lt1>
      <a:dk2>
        <a:srgbClr val="2F1A45"/>
      </a:dk2>
      <a:lt2>
        <a:srgbClr val="EDF8F9"/>
      </a:lt2>
      <a:accent1>
        <a:srgbClr val="873299"/>
      </a:accent1>
      <a:accent2>
        <a:srgbClr val="00A0AE"/>
      </a:accent2>
      <a:accent3>
        <a:srgbClr val="77BC1F"/>
      </a:accent3>
      <a:accent4>
        <a:srgbClr val="FFE900"/>
      </a:accent4>
      <a:accent5>
        <a:srgbClr val="FFA41B"/>
      </a:accent5>
      <a:accent6>
        <a:srgbClr val="E2231A"/>
      </a:accent6>
      <a:hlink>
        <a:srgbClr val="00A0AE"/>
      </a:hlink>
      <a:folHlink>
        <a:srgbClr val="8732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FC Slideshow" id="{5466ED1E-9659-457D-AFB4-EBEEDBC04636}" vid="{94BEF3C8-BB6B-43E8-8DAF-314733006C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C9EE54AE9194E44A809D3DAC3877325F" ma:contentTypeVersion="26" ma:contentTypeDescription="Create a new document." ma:contentTypeScope="" ma:versionID="b2e2588b3d8786bb3fe67d9f77442e59">
  <xsd:schema xmlns:xsd="http://www.w3.org/2001/XMLSchema" xmlns:xs="http://www.w3.org/2001/XMLSchema" xmlns:p="http://schemas.microsoft.com/office/2006/metadata/properties" xmlns:ns2="846980c5-3db8-44b0-935b-312affdd1e17" xmlns:ns3="76699e94-5373-4908-8786-85f2fbc6030f" targetNamespace="http://schemas.microsoft.com/office/2006/metadata/properties" ma:root="true" ma:fieldsID="cfe051b9053f51d5a28cf00c1fd42bfb" ns2:_="" ns3:_="">
    <xsd:import namespace="846980c5-3db8-44b0-935b-312affdd1e17"/>
    <xsd:import namespace="76699e94-5373-4908-8786-85f2fbc6030f"/>
    <xsd:element name="properties">
      <xsd:complexType>
        <xsd:sequence>
          <xsd:element name="documentManagement">
            <xsd:complexType>
              <xsd:all>
                <xsd:element ref="ns2:MigratedLivelinkNodeID" minOccurs="0"/>
                <xsd:element ref="ns2:EmailFrom" minOccurs="0"/>
                <xsd:element ref="ns2:EmailTo" minOccurs="0"/>
                <xsd:element ref="ns2:EmailCC" minOccurs="0"/>
                <xsd:element ref="ns2:OfficialDate" minOccurs="0"/>
                <xsd:element ref="ns3:_dlc_DocId" minOccurs="0"/>
                <xsd:element ref="ns3:_dlc_DocIdUrl" minOccurs="0"/>
                <xsd:element ref="ns3:_dlc_DocIdPersistId" minOccurs="0"/>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OCR" minOccurs="0"/>
                <xsd:element ref="ns2:_Flow_SignoffStatu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2:Thumbnail"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6980c5-3db8-44b0-935b-312affdd1e17" elementFormDefault="qualified">
    <xsd:import namespace="http://schemas.microsoft.com/office/2006/documentManagement/types"/>
    <xsd:import namespace="http://schemas.microsoft.com/office/infopath/2007/PartnerControls"/>
    <xsd:element name="MigratedLivelinkNodeID" ma:index="8" nillable="true" ma:displayName="Migrated Livelink Node ID" ma:indexed="true" ma:internalName="MigratedLivelinkNodeID">
      <xsd:simpleType>
        <xsd:restriction base="dms:Text"/>
      </xsd:simpleType>
    </xsd:element>
    <xsd:element name="EmailFrom" ma:index="9" nillable="true" ma:displayName="Email From" ma:indexed="true" ma:internalName="EmailFrom">
      <xsd:simpleType>
        <xsd:restriction base="dms:Text"/>
      </xsd:simpleType>
    </xsd:element>
    <xsd:element name="EmailTo" ma:index="10" nillable="true" ma:displayName="Email To" ma:internalName="EmailTo">
      <xsd:simpleType>
        <xsd:restriction base="dms:Note">
          <xsd:maxLength value="255"/>
        </xsd:restriction>
      </xsd:simpleType>
    </xsd:element>
    <xsd:element name="EmailCC" ma:index="11" nillable="true" ma:displayName="Email CC" ma:internalName="EmailCC">
      <xsd:simpleType>
        <xsd:restriction base="dms:Note">
          <xsd:maxLength value="255"/>
        </xsd:restriction>
      </xsd:simpleType>
    </xsd:element>
    <xsd:element name="OfficialDate" ma:index="12" nillable="true" ma:displayName="Official Date" ma:format="DateOnly" ma:indexed="true" ma:internalName="OfficialDate">
      <xsd:simpleType>
        <xsd:restriction base="dms:DateTime"/>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MediaServiceAutoTags" ma:index="19" nillable="true" ma:displayName="Tags" ma:internalName="MediaServiceAutoTag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LengthInSeconds" ma:index="26" nillable="true" ma:displayName="MediaLengthInSeconds" ma:hidden="true" ma:internalName="MediaLengthInSeconds" ma:readOnly="true">
      <xsd:simpleType>
        <xsd:restriction base="dms:Unknown"/>
      </xsd:simpleType>
    </xsd:element>
    <xsd:element name="MediaServiceOCR" ma:index="27" nillable="true" ma:displayName="Extracted Text" ma:internalName="MediaServiceOCR" ma:readOnly="true">
      <xsd:simpleType>
        <xsd:restriction base="dms:Note">
          <xsd:maxLength value="255"/>
        </xsd:restriction>
      </xsd:simpleType>
    </xsd:element>
    <xsd:element name="_Flow_SignoffStatus" ma:index="28" nillable="true" ma:displayName="Sign-off status" ma:internalName="Sign_x002d_off_x0020_status">
      <xsd:simpleType>
        <xsd:restriction base="dms:Text"/>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f6bc9a3c-d2e4-4c53-963c-d98699bcb1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2" nillable="true" ma:displayName="MediaServiceObjectDetectorVersions" ma:description="" ma:hidden="true" ma:indexed="true" ma:internalName="MediaServiceObjectDetectorVersions" ma:readOnly="true">
      <xsd:simpleType>
        <xsd:restriction base="dms:Text"/>
      </xsd:simpleType>
    </xsd:element>
    <xsd:element name="MediaServiceLocation" ma:index="33" nillable="true" ma:displayName="Location" ma:description="" ma:indexed="true" ma:internalName="MediaServiceLocation" ma:readOnly="true">
      <xsd:simpleType>
        <xsd:restriction base="dms:Text"/>
      </xsd:simpleType>
    </xsd:element>
    <xsd:element name="MediaServiceSearchProperties" ma:index="34" nillable="true" ma:displayName="MediaServiceSearchProperties" ma:hidden="true" ma:internalName="MediaServiceSearchProperties" ma:readOnly="true">
      <xsd:simpleType>
        <xsd:restriction base="dms:Note"/>
      </xsd:simpleType>
    </xsd:element>
    <xsd:element name="Thumbnail" ma:index="35" nillable="true" ma:displayName="Thumbnail" ma:format="Thumbnail" ma:internalName="Thumbnail">
      <xsd:simpleType>
        <xsd:restriction base="dms:Unknown"/>
      </xsd:simpleType>
    </xsd:element>
    <xsd:element name="MediaServiceBillingMetadata" ma:index="3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699e94-5373-4908-8786-85f2fbc6030f" elementFormDefault="qualified">
    <xsd:import namespace="http://schemas.microsoft.com/office/2006/documentManagement/types"/>
    <xsd:import namespace="http://schemas.microsoft.com/office/infopath/2007/PartnerControls"/>
    <xsd:element name="_dlc_DocId" ma:index="13" nillable="true" ma:displayName="Document ID Value" ma:description="The value of the document ID assigned to this item." ma:indexed="true" ma:internalName="_dlc_DocId" ma:readOnly="true">
      <xsd:simpleType>
        <xsd:restriction base="dms:Text"/>
      </xsd:simpleType>
    </xsd:element>
    <xsd:element name="_dlc_DocIdUrl" ma:index="1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Persist ID" ma:description="Keep ID on add." ma:hidden="true" ma:internalName="_dlc_DocIdPersistId" ma:readOnly="true">
      <xsd:simpleType>
        <xsd:restriction base="dms:Boolean"/>
      </xsd:simple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element name="TaxCatchAll" ma:index="31" nillable="true" ma:displayName="Taxonomy Catch All Column" ma:hidden="true" ma:list="{398a67cd-b560-4897-9042-4837873b530d}" ma:internalName="TaxCatchAll" ma:showField="CatchAllData" ma:web="76699e94-5373-4908-8786-85f2fbc603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76699e94-5373-4908-8786-85f2fbc6030f" xsi:nil="true"/>
    <_dlc_DocId xmlns="76699e94-5373-4908-8786-85f2fbc6030f">MYDOC-952800175-37976</_dlc_DocId>
    <_dlc_DocIdUrl xmlns="76699e94-5373-4908-8786-85f2fbc6030f">
      <Url>https://sfcacuk.sharepoint.com/sites/MyDoc/_layouts/15/DocIdRedir.aspx?ID=MYDOC-952800175-37976</Url>
      <Description>MYDOC-952800175-37976</Description>
    </_dlc_DocIdUrl>
    <lcf76f155ced4ddcb4097134ff3c332f xmlns="846980c5-3db8-44b0-935b-312affdd1e17">
      <Terms xmlns="http://schemas.microsoft.com/office/infopath/2007/PartnerControls"/>
    </lcf76f155ced4ddcb4097134ff3c332f>
    <OfficialDate xmlns="846980c5-3db8-44b0-935b-312affdd1e17" xsi:nil="true"/>
    <EmailFrom xmlns="846980c5-3db8-44b0-935b-312affdd1e17" xsi:nil="true"/>
    <MigratedLivelinkNodeID xmlns="846980c5-3db8-44b0-935b-312affdd1e17" xsi:nil="true"/>
    <EmailTo xmlns="846980c5-3db8-44b0-935b-312affdd1e17" xsi:nil="true"/>
    <EmailCC xmlns="846980c5-3db8-44b0-935b-312affdd1e17" xsi:nil="true"/>
    <_Flow_SignoffStatus xmlns="846980c5-3db8-44b0-935b-312affdd1e17" xsi:nil="true"/>
    <Thumbnail xmlns="846980c5-3db8-44b0-935b-312affdd1e17" xsi:nil="true"/>
  </documentManagement>
</p:properties>
</file>

<file path=customXml/itemProps1.xml><?xml version="1.0" encoding="utf-8"?>
<ds:datastoreItem xmlns:ds="http://schemas.openxmlformats.org/officeDocument/2006/customXml" ds:itemID="{6BF8A1A8-D86F-4202-A826-84949130A42E}">
  <ds:schemaRefs>
    <ds:schemaRef ds:uri="http://schemas.microsoft.com/sharepoint/v3/contenttype/forms"/>
  </ds:schemaRefs>
</ds:datastoreItem>
</file>

<file path=customXml/itemProps2.xml><?xml version="1.0" encoding="utf-8"?>
<ds:datastoreItem xmlns:ds="http://schemas.openxmlformats.org/officeDocument/2006/customXml" ds:itemID="{5DD21B53-C463-494F-97E3-C597000E0C85}">
  <ds:schemaRefs>
    <ds:schemaRef ds:uri="http://schemas.microsoft.com/sharepoint/events"/>
  </ds:schemaRefs>
</ds:datastoreItem>
</file>

<file path=customXml/itemProps3.xml><?xml version="1.0" encoding="utf-8"?>
<ds:datastoreItem xmlns:ds="http://schemas.openxmlformats.org/officeDocument/2006/customXml" ds:itemID="{609FD477-EAB1-4B24-A44F-875F9EBF4E95}"/>
</file>

<file path=customXml/itemProps4.xml><?xml version="1.0" encoding="utf-8"?>
<ds:datastoreItem xmlns:ds="http://schemas.openxmlformats.org/officeDocument/2006/customXml" ds:itemID="{846727C7-7FE9-411D-82DF-6ED6F11E34C9}">
  <ds:schemaRefs>
    <ds:schemaRef ds:uri="http://purl.org/dc/terms/"/>
    <ds:schemaRef ds:uri="http://purl.org/dc/dcmitype/"/>
    <ds:schemaRef ds:uri="e1b1c538-6c75-4cff-8d35-f26a488844e1"/>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76699e94-5373-4908-8786-85f2fbc6030f"/>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1373</Words>
  <Application>Microsoft Office PowerPoint</Application>
  <PresentationFormat>Widescreen</PresentationFormat>
  <Paragraphs>385</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Aptos</vt:lpstr>
      <vt:lpstr>Arial</vt:lpstr>
      <vt:lpstr>Calibri</vt:lpstr>
      <vt:lpstr>SFC Theme</vt:lpstr>
      <vt:lpstr>Workshop 2 The Preferred Way Forward </vt:lpstr>
      <vt:lpstr>Slide Guide</vt:lpstr>
      <vt:lpstr>Workshop 2 The Preferred Way Forward Workshop Pre Work</vt:lpstr>
      <vt:lpstr>SOC Workshops </vt:lpstr>
      <vt:lpstr>Workshop 2 The Preferred Way Forward Workshop Purpose </vt:lpstr>
      <vt:lpstr>Workshop 2 The Preferred Way Forward Workshop Objectives </vt:lpstr>
      <vt:lpstr>Workshop 2 The Preferred Way Forward Workshop Attendees</vt:lpstr>
      <vt:lpstr>Workshop 2 The Preferred Way Forward Workshop Expected Outputs</vt:lpstr>
      <vt:lpstr>Workshop 1 Agenda: Making the Case for Change Workshop Agenda</vt:lpstr>
      <vt:lpstr>Welcome, Purpose &amp; Recap of Workshop 1 </vt:lpstr>
      <vt:lpstr>Re‑statement of Strategic Context </vt:lpstr>
      <vt:lpstr>Review of Longlist Options </vt:lpstr>
      <vt:lpstr>Apply Critical Success Factors (CSFs) – Longlist Filtering </vt:lpstr>
      <vt:lpstr>Shortlist Development </vt:lpstr>
      <vt:lpstr>Defining the Preferred Way Forward </vt:lpstr>
      <vt:lpstr>Early Economic Appraisal Inputs </vt:lpstr>
      <vt:lpstr>Commercial, Financial &amp; Management Case Implications </vt:lpstr>
      <vt:lpstr>Next Steps, Actions &amp; Responsibilities </vt:lpstr>
      <vt:lpstr>Close</vt:lpstr>
      <vt:lpstr>Workshop template: Critical Success Factors</vt:lpstr>
      <vt:lpstr>Workshop template: Long List</vt:lpstr>
      <vt:lpstr>Workshop template: Long List SWOT</vt:lpstr>
      <vt:lpstr>Workshop template: Option Analysis 1</vt:lpstr>
      <vt:lpstr>Workshop template: Option Analysis 2</vt:lpstr>
      <vt:lpstr>Workshop template: Preferred Way Forward</vt:lpstr>
      <vt:lpstr>Preparation for Workshop 3 Value for Money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Murphy</dc:creator>
  <cp:lastModifiedBy>Elspeth Nicholson</cp:lastModifiedBy>
  <cp:revision>3</cp:revision>
  <dcterms:created xsi:type="dcterms:W3CDTF">2026-05-27T10:34:15Z</dcterms:created>
  <dcterms:modified xsi:type="dcterms:W3CDTF">2026-10-26T16:29:51Z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0x010100C9EE54AE9194E44A809D3DAC3877325F</vt:lpwstr>
  </property>
  <property fmtid="{D5CDD505-2E9C-101B-9397-08002B2CF9AE}" pid="3" name="MediaServiceImageTags">
    <vt:lpwstr/>
  </property>
  <property fmtid="{D5CDD505-2E9C-101B-9397-08002B2CF9AE}" pid="4" name="_dlc_DocIdItemGuid">
    <vt:lpwstr>e7feaa5f-2e83-4fb5-beb1-eb54affffc4b</vt:lpwstr>
  </property>
  <property fmtid="{D5CDD505-2E9C-101B-9397-08002B2CF9AE}" pid="5" name="MSIP_Label_39b5bd04-dd11-448c-93c0-32702bb7201c_Method">
    <vt:lpwstr>Standard</vt:lpwstr>
  </property>
  <property fmtid="{D5CDD505-2E9C-101B-9397-08002B2CF9AE}" pid="6" name="MSIP_Label_39b5bd04-dd11-448c-93c0-32702bb7201c_Tag">
    <vt:lpwstr>10, 3, 0, 2</vt:lpwstr>
  </property>
  <property fmtid="{D5CDD505-2E9C-101B-9397-08002B2CF9AE}" pid="7" name="MSIP_Label_39b5bd04-dd11-448c-93c0-32702bb7201c_Name">
    <vt:lpwstr>Official Classification</vt:lpwstr>
  </property>
  <property fmtid="{D5CDD505-2E9C-101B-9397-08002B2CF9AE}" pid="8" name="MSIP_Label_39b5bd04-dd11-448c-93c0-32702bb7201c_Enabled">
    <vt:lpwstr>true</vt:lpwstr>
  </property>
  <property fmtid="{D5CDD505-2E9C-101B-9397-08002B2CF9AE}" pid="9" name="MSIP_Label_39b5bd04-dd11-448c-93c0-32702bb7201c_SetDate">
    <vt:lpwstr>2026-10-26T14:16:01Z</vt:lpwstr>
  </property>
  <property fmtid="{D5CDD505-2E9C-101B-9397-08002B2CF9AE}" pid="10" name="MSIP_Label_39b5bd04-dd11-448c-93c0-32702bb7201c_ContentBits">
    <vt:lpwstr>0</vt:lpwstr>
  </property>
  <property fmtid="{D5CDD505-2E9C-101B-9397-08002B2CF9AE}" pid="11" name="MSIP_Label_39b5bd04-dd11-448c-93c0-32702bb7201c_ActionId">
    <vt:lpwstr>4afc3235-271e-4a83-99d5-76faf01ef554</vt:lpwstr>
  </property>
  <property fmtid="{D5CDD505-2E9C-101B-9397-08002B2CF9AE}" pid="12" name="MSIP_Label_39b5bd04-dd11-448c-93c0-32702bb7201c_SiteId">
    <vt:lpwstr>6f8ea4cf-6f3c-4fb3-b802-4af29d81df7e</vt:lpwstr>
  </property>
</Properties>
</file>