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3000000000" r:id="rId5"/>
  </p:sldMasterIdLst>
  <p:notesMasterIdLst>
    <p:notesMasterId r:id="rId31"/>
  </p:notesMasterIdLst>
  <p:sldIdLst>
    <p:sldId id="256" r:id="rId6"/>
    <p:sldId id="287" r:id="rId7"/>
    <p:sldId id="269" r:id="rId8"/>
    <p:sldId id="257" r:id="rId9"/>
    <p:sldId id="272" r:id="rId10"/>
    <p:sldId id="273" r:id="rId11"/>
    <p:sldId id="274" r:id="rId12"/>
    <p:sldId id="275" r:id="rId13"/>
    <p:sldId id="267" r:id="rId14"/>
    <p:sldId id="265" r:id="rId15"/>
    <p:sldId id="266" r:id="rId16"/>
    <p:sldId id="258" r:id="rId17"/>
    <p:sldId id="264" r:id="rId18"/>
    <p:sldId id="263" r:id="rId19"/>
    <p:sldId id="262" r:id="rId20"/>
    <p:sldId id="261" r:id="rId21"/>
    <p:sldId id="260" r:id="rId22"/>
    <p:sldId id="259" r:id="rId23"/>
    <p:sldId id="281" r:id="rId24"/>
    <p:sldId id="282" r:id="rId25"/>
    <p:sldId id="283" r:id="rId26"/>
    <p:sldId id="284" r:id="rId27"/>
    <p:sldId id="285" r:id="rId28"/>
    <p:sldId id="286" r:id="rId29"/>
    <p:sldId id="27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6A66E6-B1FE-F7C7-4E08-4B139784B612}" name="Elspeth Nicholson" initials="EN" userId="S::enicholson_sfc.ac.uk#ext#@supplychainmanagementgroup.onmicrosoft.com::2465315e-c217-4edc-a022-57d526e1a0b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1DA873-68CF-44A3-94A3-B09B34EB7DCB}" v="13" dt="2026-10-26T16:34:11.417"/>
    <p1510:client id="{C815D940-28F2-4C5C-A31B-48B840A1A1A4}" v="1" dt="2026-10-26T07:45:53.2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50" d="100"/>
          <a:sy n="150" d="100"/>
        </p:scale>
        <p:origin x="198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Murphy" userId="83615a05-b550-4133-a63d-506c15f3b8f2" providerId="ADAL" clId="{150A1C4B-FF12-4A6E-BAEB-D00058EB98ED}"/>
    <pc:docChg chg="custSel addSld modSld">
      <pc:chgData name="Martin Murphy" userId="83615a05-b550-4133-a63d-506c15f3b8f2" providerId="ADAL" clId="{150A1C4B-FF12-4A6E-BAEB-D00058EB98ED}" dt="2026-10-26T07:48:26.311" v="1274" actId="20577"/>
      <pc:docMkLst>
        <pc:docMk/>
      </pc:docMkLst>
      <pc:sldChg chg="modSp mod">
        <pc:chgData name="Martin Murphy" userId="83615a05-b550-4133-a63d-506c15f3b8f2" providerId="ADAL" clId="{150A1C4B-FF12-4A6E-BAEB-D00058EB98ED}" dt="2026-10-26T07:48:26.311" v="1274" actId="20577"/>
        <pc:sldMkLst>
          <pc:docMk/>
          <pc:sldMk cId="4256509138" sldId="256"/>
        </pc:sldMkLst>
        <pc:spChg chg="mod">
          <ac:chgData name="Martin Murphy" userId="83615a05-b550-4133-a63d-506c15f3b8f2" providerId="ADAL" clId="{150A1C4B-FF12-4A6E-BAEB-D00058EB98ED}" dt="2026-10-26T07:48:26.311" v="1274" actId="20577"/>
          <ac:spMkLst>
            <pc:docMk/>
            <pc:sldMk cId="4256509138" sldId="256"/>
            <ac:spMk id="2" creationId="{57F40BA4-B82B-BB7D-33A9-B50ED13818DF}"/>
          </ac:spMkLst>
        </pc:spChg>
      </pc:sldChg>
      <pc:sldChg chg="add">
        <pc:chgData name="Martin Murphy" userId="83615a05-b550-4133-a63d-506c15f3b8f2" providerId="ADAL" clId="{150A1C4B-FF12-4A6E-BAEB-D00058EB98ED}" dt="2026-10-26T07:45:53.269" v="1254"/>
        <pc:sldMkLst>
          <pc:docMk/>
          <pc:sldMk cId="3403026786" sldId="287"/>
        </pc:sldMkLst>
      </pc:sldChg>
    </pc:docChg>
  </pc:docChgLst>
  <pc:docChgLst>
    <pc:chgData name="Elspeth Nicholson" userId="6b1a43ef-689f-4745-9338-4a1aac5085ff" providerId="ADAL" clId="{44D97949-53B3-4A5A-87BD-81B84A37AECF}"/>
    <pc:docChg chg="undo custSel modSld addMainMaster delMainMaster modMainMaster modNotesMaster">
      <pc:chgData name="Elspeth Nicholson" userId="6b1a43ef-689f-4745-9338-4a1aac5085ff" providerId="ADAL" clId="{44D97949-53B3-4A5A-87BD-81B84A37AECF}" dt="2026-10-26T16:41:56.649" v="249" actId="2710"/>
      <pc:docMkLst>
        <pc:docMk/>
      </pc:docMkLst>
      <pc:sldChg chg="addSp delSp modSp mod modClrScheme chgLayout">
        <pc:chgData name="Elspeth Nicholson" userId="6b1a43ef-689f-4745-9338-4a1aac5085ff" providerId="ADAL" clId="{44D97949-53B3-4A5A-87BD-81B84A37AECF}" dt="2026-10-26T16:13:22.875" v="17" actId="20578"/>
        <pc:sldMkLst>
          <pc:docMk/>
          <pc:sldMk cId="4256509138" sldId="256"/>
        </pc:sldMkLst>
        <pc:spChg chg="mod">
          <ac:chgData name="Elspeth Nicholson" userId="6b1a43ef-689f-4745-9338-4a1aac5085ff" providerId="ADAL" clId="{44D97949-53B3-4A5A-87BD-81B84A37AECF}" dt="2026-10-26T16:11:02.565" v="14" actId="20577"/>
          <ac:spMkLst>
            <pc:docMk/>
            <pc:sldMk cId="4256509138" sldId="256"/>
            <ac:spMk id="2" creationId="{57F40BA4-B82B-BB7D-33A9-B50ED13818DF}"/>
          </ac:spMkLst>
        </pc:spChg>
        <pc:spChg chg="mod">
          <ac:chgData name="Elspeth Nicholson" userId="6b1a43ef-689f-4745-9338-4a1aac5085ff" providerId="ADAL" clId="{44D97949-53B3-4A5A-87BD-81B84A37AECF}" dt="2026-10-26T16:13:22.875" v="17" actId="20578"/>
          <ac:spMkLst>
            <pc:docMk/>
            <pc:sldMk cId="4256509138" sldId="256"/>
            <ac:spMk id="3" creationId="{6BCDE6FB-C9A9-00EF-FB50-ED9E2D572182}"/>
          </ac:spMkLst>
        </pc:spChg>
        <pc:spChg chg="del mod">
          <ac:chgData name="Elspeth Nicholson" userId="6b1a43ef-689f-4745-9338-4a1aac5085ff" providerId="ADAL" clId="{44D97949-53B3-4A5A-87BD-81B84A37AECF}" dt="2026-10-26T16:10:46.652" v="7" actId="478"/>
          <ac:spMkLst>
            <pc:docMk/>
            <pc:sldMk cId="4256509138" sldId="256"/>
            <ac:spMk id="4" creationId="{CE983353-F0EF-A37F-4C1D-74D5121A7E59}"/>
          </ac:spMkLst>
        </pc:spChg>
        <pc:picChg chg="add">
          <ac:chgData name="Elspeth Nicholson" userId="6b1a43ef-689f-4745-9338-4a1aac5085ff" providerId="ADAL" clId="{44D97949-53B3-4A5A-87BD-81B84A37AECF}" dt="2026-10-26T16:05:12.304" v="2" actId="26606"/>
          <ac:picMkLst>
            <pc:docMk/>
            <pc:sldMk cId="4256509138" sldId="256"/>
            <ac:picMk id="5" creationId="{00000000-0000-0000-0000-000000000000}"/>
          </ac:picMkLst>
        </pc:picChg>
      </pc:sldChg>
      <pc:sldChg chg="delSp modSp mod modClrScheme chgLayout">
        <pc:chgData name="Elspeth Nicholson" userId="6b1a43ef-689f-4745-9338-4a1aac5085ff" providerId="ADAL" clId="{44D97949-53B3-4A5A-87BD-81B84A37AECF}" dt="2026-10-26T16:39:35.801" v="182" actId="26606"/>
        <pc:sldMkLst>
          <pc:docMk/>
          <pc:sldMk cId="1206536798" sldId="257"/>
        </pc:sldMkLst>
        <pc:spChg chg="mod">
          <ac:chgData name="Elspeth Nicholson" userId="6b1a43ef-689f-4745-9338-4a1aac5085ff" providerId="ADAL" clId="{44D97949-53B3-4A5A-87BD-81B84A37AECF}" dt="2026-10-26T16:05:12.304" v="2" actId="26606"/>
          <ac:spMkLst>
            <pc:docMk/>
            <pc:sldMk cId="1206536798" sldId="257"/>
            <ac:spMk id="2" creationId="{74446E95-F8F2-8092-4D7D-456706008F9B}"/>
          </ac:spMkLst>
        </pc:spChg>
        <pc:spChg chg="mod">
          <ac:chgData name="Elspeth Nicholson" userId="6b1a43ef-689f-4745-9338-4a1aac5085ff" providerId="ADAL" clId="{44D97949-53B3-4A5A-87BD-81B84A37AECF}" dt="2026-10-26T16:39:35.801" v="182" actId="26606"/>
          <ac:spMkLst>
            <pc:docMk/>
            <pc:sldMk cId="1206536798" sldId="257"/>
            <ac:spMk id="3" creationId="{F7FE717E-F440-5DA9-151B-99E2ACE6CA8B}"/>
          </ac:spMkLst>
        </pc:spChg>
        <pc:spChg chg="del mod">
          <ac:chgData name="Elspeth Nicholson" userId="6b1a43ef-689f-4745-9338-4a1aac5085ff" providerId="ADAL" clId="{44D97949-53B3-4A5A-87BD-81B84A37AECF}" dt="2026-10-26T16:13:52.604" v="22" actId="478"/>
          <ac:spMkLst>
            <pc:docMk/>
            <pc:sldMk cId="1206536798" sldId="257"/>
            <ac:spMk id="4" creationId="{963D891B-31AC-D762-C611-5331FE941D0E}"/>
          </ac:spMkLst>
        </pc:spChg>
      </pc:sldChg>
      <pc:sldChg chg="delSp modSp mod modClrScheme chgLayout">
        <pc:chgData name="Elspeth Nicholson" userId="6b1a43ef-689f-4745-9338-4a1aac5085ff" providerId="ADAL" clId="{44D97949-53B3-4A5A-87BD-81B84A37AECF}" dt="2026-10-26T16:40:51.813" v="236" actId="478"/>
        <pc:sldMkLst>
          <pc:docMk/>
          <pc:sldMk cId="4178920675" sldId="258"/>
        </pc:sldMkLst>
        <pc:spChg chg="mod">
          <ac:chgData name="Elspeth Nicholson" userId="6b1a43ef-689f-4745-9338-4a1aac5085ff" providerId="ADAL" clId="{44D97949-53B3-4A5A-87BD-81B84A37AECF}" dt="2026-10-26T16:05:12.304" v="2" actId="26606"/>
          <ac:spMkLst>
            <pc:docMk/>
            <pc:sldMk cId="4178920675" sldId="258"/>
            <ac:spMk id="2" creationId="{F1D8EDA7-5FE0-AB25-755A-FCCC4E39BC78}"/>
          </ac:spMkLst>
        </pc:spChg>
        <pc:spChg chg="mod">
          <ac:chgData name="Elspeth Nicholson" userId="6b1a43ef-689f-4745-9338-4a1aac5085ff" providerId="ADAL" clId="{44D97949-53B3-4A5A-87BD-81B84A37AECF}" dt="2026-10-26T16:39:35.801" v="182" actId="26606"/>
          <ac:spMkLst>
            <pc:docMk/>
            <pc:sldMk cId="4178920675" sldId="258"/>
            <ac:spMk id="3" creationId="{C9D48FF1-75B6-5939-A6CD-84856DB26090}"/>
          </ac:spMkLst>
        </pc:spChg>
        <pc:spChg chg="del mod">
          <ac:chgData name="Elspeth Nicholson" userId="6b1a43ef-689f-4745-9338-4a1aac5085ff" providerId="ADAL" clId="{44D97949-53B3-4A5A-87BD-81B84A37AECF}" dt="2026-10-26T16:40:51.813" v="236" actId="478"/>
          <ac:spMkLst>
            <pc:docMk/>
            <pc:sldMk cId="4178920675" sldId="258"/>
            <ac:spMk id="4" creationId="{C5605AE7-A760-87A1-A90B-94D7BEA5857B}"/>
          </ac:spMkLst>
        </pc:spChg>
      </pc:sldChg>
      <pc:sldChg chg="delSp modSp mod modClrScheme chgLayout">
        <pc:chgData name="Elspeth Nicholson" userId="6b1a43ef-689f-4745-9338-4a1aac5085ff" providerId="ADAL" clId="{44D97949-53B3-4A5A-87BD-81B84A37AECF}" dt="2026-10-26T16:40:41.490" v="234" actId="478"/>
        <pc:sldMkLst>
          <pc:docMk/>
          <pc:sldMk cId="1152452056" sldId="259"/>
        </pc:sldMkLst>
        <pc:spChg chg="mod">
          <ac:chgData name="Elspeth Nicholson" userId="6b1a43ef-689f-4745-9338-4a1aac5085ff" providerId="ADAL" clId="{44D97949-53B3-4A5A-87BD-81B84A37AECF}" dt="2026-10-26T16:05:12.304" v="2" actId="26606"/>
          <ac:spMkLst>
            <pc:docMk/>
            <pc:sldMk cId="1152452056" sldId="259"/>
            <ac:spMk id="2" creationId="{EF2F21B2-940D-8E52-5AC4-5D573330C128}"/>
          </ac:spMkLst>
        </pc:spChg>
        <pc:spChg chg="mod">
          <ac:chgData name="Elspeth Nicholson" userId="6b1a43ef-689f-4745-9338-4a1aac5085ff" providerId="ADAL" clId="{44D97949-53B3-4A5A-87BD-81B84A37AECF}" dt="2026-10-26T16:39:35.801" v="182" actId="26606"/>
          <ac:spMkLst>
            <pc:docMk/>
            <pc:sldMk cId="1152452056" sldId="259"/>
            <ac:spMk id="3" creationId="{42F38B03-B7F9-0891-7687-6EC9061DCF6B}"/>
          </ac:spMkLst>
        </pc:spChg>
        <pc:spChg chg="del mod">
          <ac:chgData name="Elspeth Nicholson" userId="6b1a43ef-689f-4745-9338-4a1aac5085ff" providerId="ADAL" clId="{44D97949-53B3-4A5A-87BD-81B84A37AECF}" dt="2026-10-26T16:40:41.490" v="234" actId="478"/>
          <ac:spMkLst>
            <pc:docMk/>
            <pc:sldMk cId="1152452056" sldId="259"/>
            <ac:spMk id="4" creationId="{B872CC02-BD08-47AC-34CC-F64394410468}"/>
          </ac:spMkLst>
        </pc:spChg>
      </pc:sldChg>
      <pc:sldChg chg="delSp modSp mod modClrScheme chgLayout">
        <pc:chgData name="Elspeth Nicholson" userId="6b1a43ef-689f-4745-9338-4a1aac5085ff" providerId="ADAL" clId="{44D97949-53B3-4A5A-87BD-81B84A37AECF}" dt="2026-10-26T16:41:13.628" v="241" actId="478"/>
        <pc:sldMkLst>
          <pc:docMk/>
          <pc:sldMk cId="1325271201" sldId="260"/>
        </pc:sldMkLst>
        <pc:spChg chg="mod">
          <ac:chgData name="Elspeth Nicholson" userId="6b1a43ef-689f-4745-9338-4a1aac5085ff" providerId="ADAL" clId="{44D97949-53B3-4A5A-87BD-81B84A37AECF}" dt="2026-10-26T16:05:12.304" v="2" actId="26606"/>
          <ac:spMkLst>
            <pc:docMk/>
            <pc:sldMk cId="1325271201" sldId="260"/>
            <ac:spMk id="2" creationId="{9967EEA8-7D3C-38B9-A80E-141E181842DD}"/>
          </ac:spMkLst>
        </pc:spChg>
        <pc:spChg chg="mod">
          <ac:chgData name="Elspeth Nicholson" userId="6b1a43ef-689f-4745-9338-4a1aac5085ff" providerId="ADAL" clId="{44D97949-53B3-4A5A-87BD-81B84A37AECF}" dt="2026-10-26T16:39:35.801" v="182" actId="26606"/>
          <ac:spMkLst>
            <pc:docMk/>
            <pc:sldMk cId="1325271201" sldId="260"/>
            <ac:spMk id="3" creationId="{E8AC0412-6AC1-4A64-AC8B-9527A18DCE8C}"/>
          </ac:spMkLst>
        </pc:spChg>
        <pc:spChg chg="del mod">
          <ac:chgData name="Elspeth Nicholson" userId="6b1a43ef-689f-4745-9338-4a1aac5085ff" providerId="ADAL" clId="{44D97949-53B3-4A5A-87BD-81B84A37AECF}" dt="2026-10-26T16:41:13.628" v="241" actId="478"/>
          <ac:spMkLst>
            <pc:docMk/>
            <pc:sldMk cId="1325271201" sldId="260"/>
            <ac:spMk id="4" creationId="{F83FB267-9DC8-1975-CC09-DFFA6D8A390A}"/>
          </ac:spMkLst>
        </pc:spChg>
      </pc:sldChg>
      <pc:sldChg chg="delSp modSp mod modClrScheme chgLayout">
        <pc:chgData name="Elspeth Nicholson" userId="6b1a43ef-689f-4745-9338-4a1aac5085ff" providerId="ADAL" clId="{44D97949-53B3-4A5A-87BD-81B84A37AECF}" dt="2026-10-26T16:41:10.925" v="240" actId="478"/>
        <pc:sldMkLst>
          <pc:docMk/>
          <pc:sldMk cId="2487959872" sldId="261"/>
        </pc:sldMkLst>
        <pc:spChg chg="mod">
          <ac:chgData name="Elspeth Nicholson" userId="6b1a43ef-689f-4745-9338-4a1aac5085ff" providerId="ADAL" clId="{44D97949-53B3-4A5A-87BD-81B84A37AECF}" dt="2026-10-26T16:05:12.304" v="2" actId="26606"/>
          <ac:spMkLst>
            <pc:docMk/>
            <pc:sldMk cId="2487959872" sldId="261"/>
            <ac:spMk id="2" creationId="{6F5ED9BB-C6D3-D65B-F61E-DFFFF4B96EE3}"/>
          </ac:spMkLst>
        </pc:spChg>
        <pc:spChg chg="mod">
          <ac:chgData name="Elspeth Nicholson" userId="6b1a43ef-689f-4745-9338-4a1aac5085ff" providerId="ADAL" clId="{44D97949-53B3-4A5A-87BD-81B84A37AECF}" dt="2026-10-26T16:39:35.801" v="182" actId="26606"/>
          <ac:spMkLst>
            <pc:docMk/>
            <pc:sldMk cId="2487959872" sldId="261"/>
            <ac:spMk id="3" creationId="{4E95093F-5574-6EEC-12B0-D95E4226B9E9}"/>
          </ac:spMkLst>
        </pc:spChg>
        <pc:spChg chg="del mod">
          <ac:chgData name="Elspeth Nicholson" userId="6b1a43ef-689f-4745-9338-4a1aac5085ff" providerId="ADAL" clId="{44D97949-53B3-4A5A-87BD-81B84A37AECF}" dt="2026-10-26T16:41:10.925" v="240" actId="478"/>
          <ac:spMkLst>
            <pc:docMk/>
            <pc:sldMk cId="2487959872" sldId="261"/>
            <ac:spMk id="4" creationId="{C4671E39-6F39-3C3C-7167-F9B6ADD93E0F}"/>
          </ac:spMkLst>
        </pc:spChg>
      </pc:sldChg>
      <pc:sldChg chg="delSp modSp mod modClrScheme chgLayout">
        <pc:chgData name="Elspeth Nicholson" userId="6b1a43ef-689f-4745-9338-4a1aac5085ff" providerId="ADAL" clId="{44D97949-53B3-4A5A-87BD-81B84A37AECF}" dt="2026-10-26T16:41:08.585" v="239" actId="478"/>
        <pc:sldMkLst>
          <pc:docMk/>
          <pc:sldMk cId="2159526693" sldId="262"/>
        </pc:sldMkLst>
        <pc:spChg chg="mod">
          <ac:chgData name="Elspeth Nicholson" userId="6b1a43ef-689f-4745-9338-4a1aac5085ff" providerId="ADAL" clId="{44D97949-53B3-4A5A-87BD-81B84A37AECF}" dt="2026-10-26T16:05:12.304" v="2" actId="26606"/>
          <ac:spMkLst>
            <pc:docMk/>
            <pc:sldMk cId="2159526693" sldId="262"/>
            <ac:spMk id="2" creationId="{D8F93362-0CF9-B9F2-769B-9318C9E0076C}"/>
          </ac:spMkLst>
        </pc:spChg>
        <pc:spChg chg="mod">
          <ac:chgData name="Elspeth Nicholson" userId="6b1a43ef-689f-4745-9338-4a1aac5085ff" providerId="ADAL" clId="{44D97949-53B3-4A5A-87BD-81B84A37AECF}" dt="2026-10-26T16:39:35.801" v="182" actId="26606"/>
          <ac:spMkLst>
            <pc:docMk/>
            <pc:sldMk cId="2159526693" sldId="262"/>
            <ac:spMk id="3" creationId="{764A1AC6-26D3-695A-85C7-24EA6FF6C745}"/>
          </ac:spMkLst>
        </pc:spChg>
        <pc:spChg chg="del mod">
          <ac:chgData name="Elspeth Nicholson" userId="6b1a43ef-689f-4745-9338-4a1aac5085ff" providerId="ADAL" clId="{44D97949-53B3-4A5A-87BD-81B84A37AECF}" dt="2026-10-26T16:41:08.585" v="239" actId="478"/>
          <ac:spMkLst>
            <pc:docMk/>
            <pc:sldMk cId="2159526693" sldId="262"/>
            <ac:spMk id="4" creationId="{65D8275D-0884-DDE0-18D1-409A2F5AD82F}"/>
          </ac:spMkLst>
        </pc:spChg>
      </pc:sldChg>
      <pc:sldChg chg="delSp modSp mod modClrScheme chgLayout">
        <pc:chgData name="Elspeth Nicholson" userId="6b1a43ef-689f-4745-9338-4a1aac5085ff" providerId="ADAL" clId="{44D97949-53B3-4A5A-87BD-81B84A37AECF}" dt="2026-10-26T16:40:59.780" v="238" actId="478"/>
        <pc:sldMkLst>
          <pc:docMk/>
          <pc:sldMk cId="2821563339" sldId="263"/>
        </pc:sldMkLst>
        <pc:spChg chg="mod">
          <ac:chgData name="Elspeth Nicholson" userId="6b1a43ef-689f-4745-9338-4a1aac5085ff" providerId="ADAL" clId="{44D97949-53B3-4A5A-87BD-81B84A37AECF}" dt="2026-10-26T16:05:12.304" v="2" actId="26606"/>
          <ac:spMkLst>
            <pc:docMk/>
            <pc:sldMk cId="2821563339" sldId="263"/>
            <ac:spMk id="2" creationId="{23C8D0CB-DD45-D6C1-E25D-252B43F8F77E}"/>
          </ac:spMkLst>
        </pc:spChg>
        <pc:spChg chg="mod">
          <ac:chgData name="Elspeth Nicholson" userId="6b1a43ef-689f-4745-9338-4a1aac5085ff" providerId="ADAL" clId="{44D97949-53B3-4A5A-87BD-81B84A37AECF}" dt="2026-10-26T16:39:35.801" v="182" actId="26606"/>
          <ac:spMkLst>
            <pc:docMk/>
            <pc:sldMk cId="2821563339" sldId="263"/>
            <ac:spMk id="3" creationId="{AF059F3C-D0EC-ABAB-F71A-FD6888080CA1}"/>
          </ac:spMkLst>
        </pc:spChg>
        <pc:spChg chg="del mod">
          <ac:chgData name="Elspeth Nicholson" userId="6b1a43ef-689f-4745-9338-4a1aac5085ff" providerId="ADAL" clId="{44D97949-53B3-4A5A-87BD-81B84A37AECF}" dt="2026-10-26T16:40:59.780" v="238" actId="478"/>
          <ac:spMkLst>
            <pc:docMk/>
            <pc:sldMk cId="2821563339" sldId="263"/>
            <ac:spMk id="4" creationId="{BF51381B-FE98-CC69-3712-8990ACD7C4A3}"/>
          </ac:spMkLst>
        </pc:spChg>
      </pc:sldChg>
      <pc:sldChg chg="delSp modSp mod modClrScheme modCm chgLayout">
        <pc:chgData name="Elspeth Nicholson" userId="6b1a43ef-689f-4745-9338-4a1aac5085ff" providerId="ADAL" clId="{44D97949-53B3-4A5A-87BD-81B84A37AECF}" dt="2026-10-26T16:40:57.150" v="237" actId="478"/>
        <pc:sldMkLst>
          <pc:docMk/>
          <pc:sldMk cId="49104083" sldId="264"/>
        </pc:sldMkLst>
        <pc:spChg chg="mod">
          <ac:chgData name="Elspeth Nicholson" userId="6b1a43ef-689f-4745-9338-4a1aac5085ff" providerId="ADAL" clId="{44D97949-53B3-4A5A-87BD-81B84A37AECF}" dt="2026-10-26T16:05:12.304" v="2" actId="26606"/>
          <ac:spMkLst>
            <pc:docMk/>
            <pc:sldMk cId="49104083" sldId="264"/>
            <ac:spMk id="2" creationId="{ED6A98AC-DD8D-E23F-4C21-EDE2D7B3FF9E}"/>
          </ac:spMkLst>
        </pc:spChg>
        <pc:spChg chg="mod">
          <ac:chgData name="Elspeth Nicholson" userId="6b1a43ef-689f-4745-9338-4a1aac5085ff" providerId="ADAL" clId="{44D97949-53B3-4A5A-87BD-81B84A37AECF}" dt="2026-10-26T16:40:28.505" v="233" actId="20577"/>
          <ac:spMkLst>
            <pc:docMk/>
            <pc:sldMk cId="49104083" sldId="264"/>
            <ac:spMk id="3" creationId="{6D6437F5-FA5C-7365-51E4-C23494D5DF14}"/>
          </ac:spMkLst>
        </pc:spChg>
        <pc:spChg chg="del mod">
          <ac:chgData name="Elspeth Nicholson" userId="6b1a43ef-689f-4745-9338-4a1aac5085ff" providerId="ADAL" clId="{44D97949-53B3-4A5A-87BD-81B84A37AECF}" dt="2026-10-26T16:40:57.150" v="237" actId="478"/>
          <ac:spMkLst>
            <pc:docMk/>
            <pc:sldMk cId="49104083" sldId="264"/>
            <ac:spMk id="4" creationId="{A1F8D36C-EEE9-BEA7-5098-4A4ED3FAB168}"/>
          </ac:spMkLst>
        </pc:spChg>
        <pc:extLst>
          <p:ext xmlns:p="http://schemas.openxmlformats.org/presentationml/2006/main" uri="{D6D511B9-2390-475A-947B-AFAB55BFBCF1}">
            <pc226:cmChg xmlns:pc226="http://schemas.microsoft.com/office/powerpoint/2022/06/main/command" chg="mod">
              <pc226:chgData name="Elspeth Nicholson" userId="6b1a43ef-689f-4745-9338-4a1aac5085ff" providerId="ADAL" clId="{44D97949-53B3-4A5A-87BD-81B84A37AECF}" dt="2026-10-26T16:40:28.505" v="233" actId="20577"/>
              <pc2:cmMkLst xmlns:pc2="http://schemas.microsoft.com/office/powerpoint/2019/9/main/command">
                <pc:docMk/>
                <pc:sldMk cId="49104083" sldId="264"/>
                <pc2:cmMk id="{1A143535-7611-401D-8823-DDEB3D3A9452}"/>
              </pc2:cmMkLst>
            </pc226:cmChg>
          </p:ext>
        </pc:extLst>
      </pc:sldChg>
      <pc:sldChg chg="delSp modSp mod modClrScheme chgLayout">
        <pc:chgData name="Elspeth Nicholson" userId="6b1a43ef-689f-4745-9338-4a1aac5085ff" providerId="ADAL" clId="{44D97949-53B3-4A5A-87BD-81B84A37AECF}" dt="2026-10-26T16:37:24.520" v="149" actId="478"/>
        <pc:sldMkLst>
          <pc:docMk/>
          <pc:sldMk cId="3871588662" sldId="265"/>
        </pc:sldMkLst>
        <pc:spChg chg="mod">
          <ac:chgData name="Elspeth Nicholson" userId="6b1a43ef-689f-4745-9338-4a1aac5085ff" providerId="ADAL" clId="{44D97949-53B3-4A5A-87BD-81B84A37AECF}" dt="2026-10-26T16:05:12.304" v="2" actId="26606"/>
          <ac:spMkLst>
            <pc:docMk/>
            <pc:sldMk cId="3871588662" sldId="265"/>
            <ac:spMk id="2" creationId="{1A85A43D-B7D4-D267-B198-54CEB6A21FD2}"/>
          </ac:spMkLst>
        </pc:spChg>
        <pc:spChg chg="mod">
          <ac:chgData name="Elspeth Nicholson" userId="6b1a43ef-689f-4745-9338-4a1aac5085ff" providerId="ADAL" clId="{44D97949-53B3-4A5A-87BD-81B84A37AECF}" dt="2026-10-26T16:37:21.876" v="148" actId="20577"/>
          <ac:spMkLst>
            <pc:docMk/>
            <pc:sldMk cId="3871588662" sldId="265"/>
            <ac:spMk id="3" creationId="{F1FEDF19-E357-89D4-FCDE-F6694C546587}"/>
          </ac:spMkLst>
        </pc:spChg>
        <pc:spChg chg="del mod">
          <ac:chgData name="Elspeth Nicholson" userId="6b1a43ef-689f-4745-9338-4a1aac5085ff" providerId="ADAL" clId="{44D97949-53B3-4A5A-87BD-81B84A37AECF}" dt="2026-10-26T16:37:24.520" v="149" actId="478"/>
          <ac:spMkLst>
            <pc:docMk/>
            <pc:sldMk cId="3871588662" sldId="265"/>
            <ac:spMk id="4" creationId="{0D21996C-9D40-06F1-A09D-FDC0BB894C24}"/>
          </ac:spMkLst>
        </pc:spChg>
      </pc:sldChg>
      <pc:sldChg chg="delSp modSp mod modClrScheme chgLayout">
        <pc:chgData name="Elspeth Nicholson" userId="6b1a43ef-689f-4745-9338-4a1aac5085ff" providerId="ADAL" clId="{44D97949-53B3-4A5A-87BD-81B84A37AECF}" dt="2026-10-26T16:40:48.344" v="235" actId="478"/>
        <pc:sldMkLst>
          <pc:docMk/>
          <pc:sldMk cId="1598211045" sldId="266"/>
        </pc:sldMkLst>
        <pc:spChg chg="mod">
          <ac:chgData name="Elspeth Nicholson" userId="6b1a43ef-689f-4745-9338-4a1aac5085ff" providerId="ADAL" clId="{44D97949-53B3-4A5A-87BD-81B84A37AECF}" dt="2026-10-26T16:05:12.304" v="2" actId="26606"/>
          <ac:spMkLst>
            <pc:docMk/>
            <pc:sldMk cId="1598211045" sldId="266"/>
            <ac:spMk id="2" creationId="{0D85E09A-5FCB-F200-AEAC-C912819961A6}"/>
          </ac:spMkLst>
        </pc:spChg>
        <pc:spChg chg="mod">
          <ac:chgData name="Elspeth Nicholson" userId="6b1a43ef-689f-4745-9338-4a1aac5085ff" providerId="ADAL" clId="{44D97949-53B3-4A5A-87BD-81B84A37AECF}" dt="2026-10-26T16:39:35.801" v="182" actId="26606"/>
          <ac:spMkLst>
            <pc:docMk/>
            <pc:sldMk cId="1598211045" sldId="266"/>
            <ac:spMk id="3" creationId="{3C5C75F6-5C29-837C-FBC6-D6A092834914}"/>
          </ac:spMkLst>
        </pc:spChg>
        <pc:spChg chg="del mod">
          <ac:chgData name="Elspeth Nicholson" userId="6b1a43ef-689f-4745-9338-4a1aac5085ff" providerId="ADAL" clId="{44D97949-53B3-4A5A-87BD-81B84A37AECF}" dt="2026-10-26T16:40:48.344" v="235" actId="478"/>
          <ac:spMkLst>
            <pc:docMk/>
            <pc:sldMk cId="1598211045" sldId="266"/>
            <ac:spMk id="4" creationId="{BAB40DD5-1553-CA4C-70D3-051B908A9516}"/>
          </ac:spMkLst>
        </pc:spChg>
      </pc:sldChg>
      <pc:sldChg chg="delSp modSp mod modClrScheme chgLayout">
        <pc:chgData name="Elspeth Nicholson" userId="6b1a43ef-689f-4745-9338-4a1aac5085ff" providerId="ADAL" clId="{44D97949-53B3-4A5A-87BD-81B84A37AECF}" dt="2026-10-26T16:37:28.246" v="150" actId="478"/>
        <pc:sldMkLst>
          <pc:docMk/>
          <pc:sldMk cId="2292750028" sldId="267"/>
        </pc:sldMkLst>
        <pc:spChg chg="mod">
          <ac:chgData name="Elspeth Nicholson" userId="6b1a43ef-689f-4745-9338-4a1aac5085ff" providerId="ADAL" clId="{44D97949-53B3-4A5A-87BD-81B84A37AECF}" dt="2026-10-26T16:05:12.304" v="2" actId="26606"/>
          <ac:spMkLst>
            <pc:docMk/>
            <pc:sldMk cId="2292750028" sldId="267"/>
            <ac:spMk id="2" creationId="{5CC5B9ED-37F8-97DD-012F-635C60EFBF58}"/>
          </ac:spMkLst>
        </pc:spChg>
        <pc:spChg chg="mod">
          <ac:chgData name="Elspeth Nicholson" userId="6b1a43ef-689f-4745-9338-4a1aac5085ff" providerId="ADAL" clId="{44D97949-53B3-4A5A-87BD-81B84A37AECF}" dt="2026-10-26T16:35:57.453" v="107" actId="20577"/>
          <ac:spMkLst>
            <pc:docMk/>
            <pc:sldMk cId="2292750028" sldId="267"/>
            <ac:spMk id="3" creationId="{5A2D27CA-B031-BC48-259C-AB59809F7864}"/>
          </ac:spMkLst>
        </pc:spChg>
        <pc:spChg chg="del mod">
          <ac:chgData name="Elspeth Nicholson" userId="6b1a43ef-689f-4745-9338-4a1aac5085ff" providerId="ADAL" clId="{44D97949-53B3-4A5A-87BD-81B84A37AECF}" dt="2026-10-26T16:37:28.246" v="150" actId="478"/>
          <ac:spMkLst>
            <pc:docMk/>
            <pc:sldMk cId="2292750028" sldId="267"/>
            <ac:spMk id="4" creationId="{146C08CA-FCCD-FB6F-BB78-6D842DF00873}"/>
          </ac:spMkLst>
        </pc:spChg>
      </pc:sldChg>
      <pc:sldChg chg="delSp modSp mod setBg modClrScheme chgLayout modNotes">
        <pc:chgData name="Elspeth Nicholson" userId="6b1a43ef-689f-4745-9338-4a1aac5085ff" providerId="ADAL" clId="{44D97949-53B3-4A5A-87BD-81B84A37AECF}" dt="2026-10-26T16:40:03.999" v="183" actId="26606"/>
        <pc:sldMkLst>
          <pc:docMk/>
          <pc:sldMk cId="902999345" sldId="269"/>
        </pc:sldMkLst>
        <pc:spChg chg="mod">
          <ac:chgData name="Elspeth Nicholson" userId="6b1a43ef-689f-4745-9338-4a1aac5085ff" providerId="ADAL" clId="{44D97949-53B3-4A5A-87BD-81B84A37AECF}" dt="2026-10-26T16:05:12.304" v="2" actId="26606"/>
          <ac:spMkLst>
            <pc:docMk/>
            <pc:sldMk cId="902999345" sldId="269"/>
            <ac:spMk id="2" creationId="{74446E95-F8F2-8092-4D7D-456706008F9B}"/>
          </ac:spMkLst>
        </pc:spChg>
        <pc:spChg chg="mod">
          <ac:chgData name="Elspeth Nicholson" userId="6b1a43ef-689f-4745-9338-4a1aac5085ff" providerId="ADAL" clId="{44D97949-53B3-4A5A-87BD-81B84A37AECF}" dt="2026-10-26T16:34:34.979" v="86" actId="20577"/>
          <ac:spMkLst>
            <pc:docMk/>
            <pc:sldMk cId="902999345" sldId="269"/>
            <ac:spMk id="3" creationId="{F7FE717E-F440-5DA9-151B-99E2ACE6CA8B}"/>
          </ac:spMkLst>
        </pc:spChg>
        <pc:spChg chg="del mod">
          <ac:chgData name="Elspeth Nicholson" userId="6b1a43ef-689f-4745-9338-4a1aac5085ff" providerId="ADAL" clId="{44D97949-53B3-4A5A-87BD-81B84A37AECF}" dt="2026-10-26T16:13:31.814" v="18" actId="478"/>
          <ac:spMkLst>
            <pc:docMk/>
            <pc:sldMk cId="902999345" sldId="269"/>
            <ac:spMk id="4" creationId="{39C52609-075A-66AF-1336-18A7448A2A07}"/>
          </ac:spMkLst>
        </pc:spChg>
      </pc:sldChg>
      <pc:sldChg chg="delSp modSp mod setBg modClrScheme chgLayout">
        <pc:chgData name="Elspeth Nicholson" userId="6b1a43ef-689f-4745-9338-4a1aac5085ff" providerId="ADAL" clId="{44D97949-53B3-4A5A-87BD-81B84A37AECF}" dt="2026-10-26T16:13:59.811" v="25" actId="478"/>
        <pc:sldMkLst>
          <pc:docMk/>
          <pc:sldMk cId="3215430012" sldId="272"/>
        </pc:sldMkLst>
        <pc:spChg chg="mod">
          <ac:chgData name="Elspeth Nicholson" userId="6b1a43ef-689f-4745-9338-4a1aac5085ff" providerId="ADAL" clId="{44D97949-53B3-4A5A-87BD-81B84A37AECF}" dt="2026-10-26T16:05:12.304" v="2" actId="26606"/>
          <ac:spMkLst>
            <pc:docMk/>
            <pc:sldMk cId="3215430012" sldId="272"/>
            <ac:spMk id="2" creationId="{C246A4EF-5007-0DBE-A41A-32107CBC382E}"/>
          </ac:spMkLst>
        </pc:spChg>
        <pc:spChg chg="mod">
          <ac:chgData name="Elspeth Nicholson" userId="6b1a43ef-689f-4745-9338-4a1aac5085ff" providerId="ADAL" clId="{44D97949-53B3-4A5A-87BD-81B84A37AECF}" dt="2026-10-26T16:13:57.595" v="24" actId="20577"/>
          <ac:spMkLst>
            <pc:docMk/>
            <pc:sldMk cId="3215430012" sldId="272"/>
            <ac:spMk id="3" creationId="{5558D2B8-5DC8-2938-62B4-B95984F163C6}"/>
          </ac:spMkLst>
        </pc:spChg>
        <pc:spChg chg="del mod">
          <ac:chgData name="Elspeth Nicholson" userId="6b1a43ef-689f-4745-9338-4a1aac5085ff" providerId="ADAL" clId="{44D97949-53B3-4A5A-87BD-81B84A37AECF}" dt="2026-10-26T16:13:59.811" v="25" actId="478"/>
          <ac:spMkLst>
            <pc:docMk/>
            <pc:sldMk cId="3215430012" sldId="272"/>
            <ac:spMk id="4" creationId="{9C7B67B6-DF18-4CFA-AFAD-656747A18DD2}"/>
          </ac:spMkLst>
        </pc:spChg>
      </pc:sldChg>
      <pc:sldChg chg="delSp modSp mod setBg modClrScheme chgLayout">
        <pc:chgData name="Elspeth Nicholson" userId="6b1a43ef-689f-4745-9338-4a1aac5085ff" providerId="ADAL" clId="{44D97949-53B3-4A5A-87BD-81B84A37AECF}" dt="2026-10-26T16:38:04.422" v="169" actId="20577"/>
        <pc:sldMkLst>
          <pc:docMk/>
          <pc:sldMk cId="3783976323" sldId="273"/>
        </pc:sldMkLst>
        <pc:spChg chg="mod">
          <ac:chgData name="Elspeth Nicholson" userId="6b1a43ef-689f-4745-9338-4a1aac5085ff" providerId="ADAL" clId="{44D97949-53B3-4A5A-87BD-81B84A37AECF}" dt="2026-10-26T16:05:12.304" v="2" actId="26606"/>
          <ac:spMkLst>
            <pc:docMk/>
            <pc:sldMk cId="3783976323" sldId="273"/>
            <ac:spMk id="2" creationId="{FE0C9E04-AFC0-5EE9-94E0-73A76F7ABFB2}"/>
          </ac:spMkLst>
        </pc:spChg>
        <pc:spChg chg="mod">
          <ac:chgData name="Elspeth Nicholson" userId="6b1a43ef-689f-4745-9338-4a1aac5085ff" providerId="ADAL" clId="{44D97949-53B3-4A5A-87BD-81B84A37AECF}" dt="2026-10-26T16:38:04.422" v="169" actId="20577"/>
          <ac:spMkLst>
            <pc:docMk/>
            <pc:sldMk cId="3783976323" sldId="273"/>
            <ac:spMk id="3" creationId="{521604F9-F097-854B-2D31-435F18E623BC}"/>
          </ac:spMkLst>
        </pc:spChg>
        <pc:spChg chg="del mod">
          <ac:chgData name="Elspeth Nicholson" userId="6b1a43ef-689f-4745-9338-4a1aac5085ff" providerId="ADAL" clId="{44D97949-53B3-4A5A-87BD-81B84A37AECF}" dt="2026-10-26T16:14:03.102" v="26" actId="478"/>
          <ac:spMkLst>
            <pc:docMk/>
            <pc:sldMk cId="3783976323" sldId="273"/>
            <ac:spMk id="4" creationId="{B5F8322B-407D-4C75-9FA2-8E89789822F6}"/>
          </ac:spMkLst>
        </pc:spChg>
      </pc:sldChg>
      <pc:sldChg chg="delSp modSp mod setBg modClrScheme chgLayout">
        <pc:chgData name="Elspeth Nicholson" userId="6b1a43ef-689f-4745-9338-4a1aac5085ff" providerId="ADAL" clId="{44D97949-53B3-4A5A-87BD-81B84A37AECF}" dt="2026-10-26T16:14:47.548" v="50" actId="478"/>
        <pc:sldMkLst>
          <pc:docMk/>
          <pc:sldMk cId="1800963887" sldId="274"/>
        </pc:sldMkLst>
        <pc:spChg chg="mod">
          <ac:chgData name="Elspeth Nicholson" userId="6b1a43ef-689f-4745-9338-4a1aac5085ff" providerId="ADAL" clId="{44D97949-53B3-4A5A-87BD-81B84A37AECF}" dt="2026-10-26T16:05:12.304" v="2" actId="26606"/>
          <ac:spMkLst>
            <pc:docMk/>
            <pc:sldMk cId="1800963887" sldId="274"/>
            <ac:spMk id="2" creationId="{5F911F17-79B7-FF42-B70A-9F98C74C701F}"/>
          </ac:spMkLst>
        </pc:spChg>
        <pc:spChg chg="mod">
          <ac:chgData name="Elspeth Nicholson" userId="6b1a43ef-689f-4745-9338-4a1aac5085ff" providerId="ADAL" clId="{44D97949-53B3-4A5A-87BD-81B84A37AECF}" dt="2026-10-26T16:14:44.592" v="49" actId="20577"/>
          <ac:spMkLst>
            <pc:docMk/>
            <pc:sldMk cId="1800963887" sldId="274"/>
            <ac:spMk id="3" creationId="{FD6404E4-FFAF-FBE8-0978-F49904996839}"/>
          </ac:spMkLst>
        </pc:spChg>
        <pc:spChg chg="mod">
          <ac:chgData name="Elspeth Nicholson" userId="6b1a43ef-689f-4745-9338-4a1aac5085ff" providerId="ADAL" clId="{44D97949-53B3-4A5A-87BD-81B84A37AECF}" dt="2026-10-26T16:14:22.556" v="33" actId="20577"/>
          <ac:spMkLst>
            <pc:docMk/>
            <pc:sldMk cId="1800963887" sldId="274"/>
            <ac:spMk id="4" creationId="{61A06E24-FB15-72D9-4EFA-4C52C2D7EB00}"/>
          </ac:spMkLst>
        </pc:spChg>
        <pc:spChg chg="del mod">
          <ac:chgData name="Elspeth Nicholson" userId="6b1a43ef-689f-4745-9338-4a1aac5085ff" providerId="ADAL" clId="{44D97949-53B3-4A5A-87BD-81B84A37AECF}" dt="2026-10-26T16:14:47.548" v="50" actId="478"/>
          <ac:spMkLst>
            <pc:docMk/>
            <pc:sldMk cId="1800963887" sldId="274"/>
            <ac:spMk id="5" creationId="{30F5D4EE-938F-DB71-B9A4-F6DD6B9E253D}"/>
          </ac:spMkLst>
        </pc:spChg>
      </pc:sldChg>
      <pc:sldChg chg="delSp modSp mod setBg modClrScheme chgLayout">
        <pc:chgData name="Elspeth Nicholson" userId="6b1a43ef-689f-4745-9338-4a1aac5085ff" providerId="ADAL" clId="{44D97949-53B3-4A5A-87BD-81B84A37AECF}" dt="2026-10-26T16:35:33.710" v="87" actId="2710"/>
        <pc:sldMkLst>
          <pc:docMk/>
          <pc:sldMk cId="4291688778" sldId="275"/>
        </pc:sldMkLst>
        <pc:spChg chg="mod">
          <ac:chgData name="Elspeth Nicholson" userId="6b1a43ef-689f-4745-9338-4a1aac5085ff" providerId="ADAL" clId="{44D97949-53B3-4A5A-87BD-81B84A37AECF}" dt="2026-10-26T16:05:12.304" v="2" actId="26606"/>
          <ac:spMkLst>
            <pc:docMk/>
            <pc:sldMk cId="4291688778" sldId="275"/>
            <ac:spMk id="2" creationId="{264E4252-9687-5C48-80BC-E4882BFC235A}"/>
          </ac:spMkLst>
        </pc:spChg>
        <pc:spChg chg="mod">
          <ac:chgData name="Elspeth Nicholson" userId="6b1a43ef-689f-4745-9338-4a1aac5085ff" providerId="ADAL" clId="{44D97949-53B3-4A5A-87BD-81B84A37AECF}" dt="2026-10-26T16:35:33.710" v="87" actId="2710"/>
          <ac:spMkLst>
            <pc:docMk/>
            <pc:sldMk cId="4291688778" sldId="275"/>
            <ac:spMk id="3" creationId="{A7BE0343-9B11-F2FB-9E21-B84154921DE8}"/>
          </ac:spMkLst>
        </pc:spChg>
        <pc:spChg chg="del mod">
          <ac:chgData name="Elspeth Nicholson" userId="6b1a43ef-689f-4745-9338-4a1aac5085ff" providerId="ADAL" clId="{44D97949-53B3-4A5A-87BD-81B84A37AECF}" dt="2026-10-26T16:14:51.860" v="51" actId="478"/>
          <ac:spMkLst>
            <pc:docMk/>
            <pc:sldMk cId="4291688778" sldId="275"/>
            <ac:spMk id="4" creationId="{88A0C709-DB60-D505-BB57-053CC5127AC1}"/>
          </ac:spMkLst>
        </pc:spChg>
      </pc:sldChg>
      <pc:sldChg chg="delSp modSp mod setBg modClrScheme chgLayout">
        <pc:chgData name="Elspeth Nicholson" userId="6b1a43ef-689f-4745-9338-4a1aac5085ff" providerId="ADAL" clId="{44D97949-53B3-4A5A-87BD-81B84A37AECF}" dt="2026-10-26T16:41:56.649" v="249" actId="2710"/>
        <pc:sldMkLst>
          <pc:docMk/>
          <pc:sldMk cId="3956742699" sldId="276"/>
        </pc:sldMkLst>
        <pc:spChg chg="mod">
          <ac:chgData name="Elspeth Nicholson" userId="6b1a43ef-689f-4745-9338-4a1aac5085ff" providerId="ADAL" clId="{44D97949-53B3-4A5A-87BD-81B84A37AECF}" dt="2026-10-26T16:05:12.304" v="2" actId="26606"/>
          <ac:spMkLst>
            <pc:docMk/>
            <pc:sldMk cId="3956742699" sldId="276"/>
            <ac:spMk id="2" creationId="{D5C19C20-B1D6-8A3C-237A-ED41270CD8A0}"/>
          </ac:spMkLst>
        </pc:spChg>
        <pc:spChg chg="mod">
          <ac:chgData name="Elspeth Nicholson" userId="6b1a43ef-689f-4745-9338-4a1aac5085ff" providerId="ADAL" clId="{44D97949-53B3-4A5A-87BD-81B84A37AECF}" dt="2026-10-26T16:41:56.649" v="249" actId="2710"/>
          <ac:spMkLst>
            <pc:docMk/>
            <pc:sldMk cId="3956742699" sldId="276"/>
            <ac:spMk id="3" creationId="{B2B5DB30-2C63-47D5-FC3A-83202D0594FF}"/>
          </ac:spMkLst>
        </pc:spChg>
        <pc:spChg chg="del mod">
          <ac:chgData name="Elspeth Nicholson" userId="6b1a43ef-689f-4745-9338-4a1aac5085ff" providerId="ADAL" clId="{44D97949-53B3-4A5A-87BD-81B84A37AECF}" dt="2026-10-26T16:41:50.750" v="248" actId="478"/>
          <ac:spMkLst>
            <pc:docMk/>
            <pc:sldMk cId="3956742699" sldId="276"/>
            <ac:spMk id="4" creationId="{49C5C8D8-5A82-F1E1-1ADA-65925E928A8E}"/>
          </ac:spMkLst>
        </pc:spChg>
      </pc:sldChg>
      <pc:sldChg chg="delSp modSp mod setBg modClrScheme chgLayout">
        <pc:chgData name="Elspeth Nicholson" userId="6b1a43ef-689f-4745-9338-4a1aac5085ff" providerId="ADAL" clId="{44D97949-53B3-4A5A-87BD-81B84A37AECF}" dt="2026-10-26T16:41:17.230" v="242" actId="478"/>
        <pc:sldMkLst>
          <pc:docMk/>
          <pc:sldMk cId="204838136" sldId="281"/>
        </pc:sldMkLst>
        <pc:spChg chg="mod">
          <ac:chgData name="Elspeth Nicholson" userId="6b1a43ef-689f-4745-9338-4a1aac5085ff" providerId="ADAL" clId="{44D97949-53B3-4A5A-87BD-81B84A37AECF}" dt="2026-10-26T16:05:12.304" v="2" actId="26606"/>
          <ac:spMkLst>
            <pc:docMk/>
            <pc:sldMk cId="204838136" sldId="281"/>
            <ac:spMk id="2" creationId="{6648C3E0-4EDE-924A-6B1C-263ACDAD1421}"/>
          </ac:spMkLst>
        </pc:spChg>
        <pc:spChg chg="mod">
          <ac:chgData name="Elspeth Nicholson" userId="6b1a43ef-689f-4745-9338-4a1aac5085ff" providerId="ADAL" clId="{44D97949-53B3-4A5A-87BD-81B84A37AECF}" dt="2026-10-26T16:05:49.492" v="4" actId="26606"/>
          <ac:spMkLst>
            <pc:docMk/>
            <pc:sldMk cId="204838136" sldId="281"/>
            <ac:spMk id="3" creationId="{82BA948B-4D17-A974-B3B7-6F98B3D88E3E}"/>
          </ac:spMkLst>
        </pc:spChg>
        <pc:spChg chg="del mod">
          <ac:chgData name="Elspeth Nicholson" userId="6b1a43ef-689f-4745-9338-4a1aac5085ff" providerId="ADAL" clId="{44D97949-53B3-4A5A-87BD-81B84A37AECF}" dt="2026-10-26T16:41:17.230" v="242" actId="478"/>
          <ac:spMkLst>
            <pc:docMk/>
            <pc:sldMk cId="204838136" sldId="281"/>
            <ac:spMk id="4" creationId="{1A50FE3F-2D8A-778E-F272-99FD7EA9C4CE}"/>
          </ac:spMkLst>
        </pc:spChg>
        <pc:graphicFrameChg chg="mod modGraphic">
          <ac:chgData name="Elspeth Nicholson" userId="6b1a43ef-689f-4745-9338-4a1aac5085ff" providerId="ADAL" clId="{44D97949-53B3-4A5A-87BD-81B84A37AECF}" dt="2026-10-26T16:05:49.492" v="4" actId="26606"/>
          <ac:graphicFrameMkLst>
            <pc:docMk/>
            <pc:sldMk cId="204838136" sldId="281"/>
            <ac:graphicFrameMk id="5" creationId="{075E4523-9BE0-BC6A-46E6-0ED6BE9663FF}"/>
          </ac:graphicFrameMkLst>
        </pc:graphicFrameChg>
      </pc:sldChg>
      <pc:sldChg chg="delSp modSp mod setBg modClrScheme chgLayout">
        <pc:chgData name="Elspeth Nicholson" userId="6b1a43ef-689f-4745-9338-4a1aac5085ff" providerId="ADAL" clId="{44D97949-53B3-4A5A-87BD-81B84A37AECF}" dt="2026-10-26T16:41:20.309" v="243" actId="478"/>
        <pc:sldMkLst>
          <pc:docMk/>
          <pc:sldMk cId="3698698626" sldId="282"/>
        </pc:sldMkLst>
        <pc:spChg chg="mod">
          <ac:chgData name="Elspeth Nicholson" userId="6b1a43ef-689f-4745-9338-4a1aac5085ff" providerId="ADAL" clId="{44D97949-53B3-4A5A-87BD-81B84A37AECF}" dt="2026-10-26T16:05:12.304" v="2" actId="26606"/>
          <ac:spMkLst>
            <pc:docMk/>
            <pc:sldMk cId="3698698626" sldId="282"/>
            <ac:spMk id="2" creationId="{DE2AF884-F45B-6081-6A98-3220252EAE53}"/>
          </ac:spMkLst>
        </pc:spChg>
        <pc:spChg chg="mod">
          <ac:chgData name="Elspeth Nicholson" userId="6b1a43ef-689f-4745-9338-4a1aac5085ff" providerId="ADAL" clId="{44D97949-53B3-4A5A-87BD-81B84A37AECF}" dt="2026-10-26T16:05:49.492" v="4" actId="26606"/>
          <ac:spMkLst>
            <pc:docMk/>
            <pc:sldMk cId="3698698626" sldId="282"/>
            <ac:spMk id="3" creationId="{59DC6D3B-9292-862C-7C63-D731EB325D44}"/>
          </ac:spMkLst>
        </pc:spChg>
        <pc:spChg chg="del mod">
          <ac:chgData name="Elspeth Nicholson" userId="6b1a43ef-689f-4745-9338-4a1aac5085ff" providerId="ADAL" clId="{44D97949-53B3-4A5A-87BD-81B84A37AECF}" dt="2026-10-26T16:41:20.309" v="243" actId="478"/>
          <ac:spMkLst>
            <pc:docMk/>
            <pc:sldMk cId="3698698626" sldId="282"/>
            <ac:spMk id="4" creationId="{B628E48D-8B6A-49BE-2044-37E6301E323D}"/>
          </ac:spMkLst>
        </pc:spChg>
        <pc:graphicFrameChg chg="mod modGraphic">
          <ac:chgData name="Elspeth Nicholson" userId="6b1a43ef-689f-4745-9338-4a1aac5085ff" providerId="ADAL" clId="{44D97949-53B3-4A5A-87BD-81B84A37AECF}" dt="2026-10-26T16:06:02.523" v="5" actId="26606"/>
          <ac:graphicFrameMkLst>
            <pc:docMk/>
            <pc:sldMk cId="3698698626" sldId="282"/>
            <ac:graphicFrameMk id="5" creationId="{280DFA52-4E39-D837-CFFD-501DEA117F9B}"/>
          </ac:graphicFrameMkLst>
        </pc:graphicFrameChg>
      </pc:sldChg>
      <pc:sldChg chg="delSp modSp mod setBg modClrScheme chgLayout">
        <pc:chgData name="Elspeth Nicholson" userId="6b1a43ef-689f-4745-9338-4a1aac5085ff" providerId="ADAL" clId="{44D97949-53B3-4A5A-87BD-81B84A37AECF}" dt="2026-10-26T16:41:23.529" v="244" actId="478"/>
        <pc:sldMkLst>
          <pc:docMk/>
          <pc:sldMk cId="320563229" sldId="283"/>
        </pc:sldMkLst>
        <pc:spChg chg="mod">
          <ac:chgData name="Elspeth Nicholson" userId="6b1a43ef-689f-4745-9338-4a1aac5085ff" providerId="ADAL" clId="{44D97949-53B3-4A5A-87BD-81B84A37AECF}" dt="2026-10-26T16:05:12.304" v="2" actId="26606"/>
          <ac:spMkLst>
            <pc:docMk/>
            <pc:sldMk cId="320563229" sldId="283"/>
            <ac:spMk id="2" creationId="{4999F024-8AAD-74A7-A18F-939636C7E5FF}"/>
          </ac:spMkLst>
        </pc:spChg>
        <pc:spChg chg="mod">
          <ac:chgData name="Elspeth Nicholson" userId="6b1a43ef-689f-4745-9338-4a1aac5085ff" providerId="ADAL" clId="{44D97949-53B3-4A5A-87BD-81B84A37AECF}" dt="2026-10-26T16:05:49.492" v="4" actId="26606"/>
          <ac:spMkLst>
            <pc:docMk/>
            <pc:sldMk cId="320563229" sldId="283"/>
            <ac:spMk id="3" creationId="{188E3D69-F7D1-5777-E7A3-1184462B0AD6}"/>
          </ac:spMkLst>
        </pc:spChg>
        <pc:spChg chg="del mod">
          <ac:chgData name="Elspeth Nicholson" userId="6b1a43ef-689f-4745-9338-4a1aac5085ff" providerId="ADAL" clId="{44D97949-53B3-4A5A-87BD-81B84A37AECF}" dt="2026-10-26T16:41:23.529" v="244" actId="478"/>
          <ac:spMkLst>
            <pc:docMk/>
            <pc:sldMk cId="320563229" sldId="283"/>
            <ac:spMk id="4" creationId="{F49C2527-3812-BBCD-A551-44612F08F370}"/>
          </ac:spMkLst>
        </pc:spChg>
        <pc:graphicFrameChg chg="mod modGraphic">
          <ac:chgData name="Elspeth Nicholson" userId="6b1a43ef-689f-4745-9338-4a1aac5085ff" providerId="ADAL" clId="{44D97949-53B3-4A5A-87BD-81B84A37AECF}" dt="2026-10-26T16:05:49.492" v="4" actId="26606"/>
          <ac:graphicFrameMkLst>
            <pc:docMk/>
            <pc:sldMk cId="320563229" sldId="283"/>
            <ac:graphicFrameMk id="5" creationId="{85C38D9F-0B1B-A61A-4E1E-1BFD78A9FD06}"/>
          </ac:graphicFrameMkLst>
        </pc:graphicFrameChg>
      </pc:sldChg>
      <pc:sldChg chg="delSp modSp mod setBg modClrScheme chgLayout">
        <pc:chgData name="Elspeth Nicholson" userId="6b1a43ef-689f-4745-9338-4a1aac5085ff" providerId="ADAL" clId="{44D97949-53B3-4A5A-87BD-81B84A37AECF}" dt="2026-10-26T16:41:26.565" v="245" actId="478"/>
        <pc:sldMkLst>
          <pc:docMk/>
          <pc:sldMk cId="3318788190" sldId="284"/>
        </pc:sldMkLst>
        <pc:spChg chg="mod">
          <ac:chgData name="Elspeth Nicholson" userId="6b1a43ef-689f-4745-9338-4a1aac5085ff" providerId="ADAL" clId="{44D97949-53B3-4A5A-87BD-81B84A37AECF}" dt="2026-10-26T16:05:12.304" v="2" actId="26606"/>
          <ac:spMkLst>
            <pc:docMk/>
            <pc:sldMk cId="3318788190" sldId="284"/>
            <ac:spMk id="2" creationId="{09076CCB-C8A7-9679-7239-FFD2891069A3}"/>
          </ac:spMkLst>
        </pc:spChg>
        <pc:spChg chg="mod">
          <ac:chgData name="Elspeth Nicholson" userId="6b1a43ef-689f-4745-9338-4a1aac5085ff" providerId="ADAL" clId="{44D97949-53B3-4A5A-87BD-81B84A37AECF}" dt="2026-10-26T16:05:49.492" v="4" actId="26606"/>
          <ac:spMkLst>
            <pc:docMk/>
            <pc:sldMk cId="3318788190" sldId="284"/>
            <ac:spMk id="3" creationId="{C26F11EF-B05E-9BFB-AB29-5508F2A64A25}"/>
          </ac:spMkLst>
        </pc:spChg>
        <pc:spChg chg="del mod">
          <ac:chgData name="Elspeth Nicholson" userId="6b1a43ef-689f-4745-9338-4a1aac5085ff" providerId="ADAL" clId="{44D97949-53B3-4A5A-87BD-81B84A37AECF}" dt="2026-10-26T16:41:26.565" v="245" actId="478"/>
          <ac:spMkLst>
            <pc:docMk/>
            <pc:sldMk cId="3318788190" sldId="284"/>
            <ac:spMk id="4" creationId="{60DE82BA-5D53-5D86-6A0F-80624F1A429B}"/>
          </ac:spMkLst>
        </pc:spChg>
        <pc:graphicFrameChg chg="mod modGraphic">
          <ac:chgData name="Elspeth Nicholson" userId="6b1a43ef-689f-4745-9338-4a1aac5085ff" providerId="ADAL" clId="{44D97949-53B3-4A5A-87BD-81B84A37AECF}" dt="2026-10-26T16:05:49.492" v="4" actId="26606"/>
          <ac:graphicFrameMkLst>
            <pc:docMk/>
            <pc:sldMk cId="3318788190" sldId="284"/>
            <ac:graphicFrameMk id="5" creationId="{C3E1C375-A189-96F3-C454-2E8121C314FA}"/>
          </ac:graphicFrameMkLst>
        </pc:graphicFrameChg>
      </pc:sldChg>
      <pc:sldChg chg="delSp modSp mod setBg modClrScheme chgLayout">
        <pc:chgData name="Elspeth Nicholson" userId="6b1a43ef-689f-4745-9338-4a1aac5085ff" providerId="ADAL" clId="{44D97949-53B3-4A5A-87BD-81B84A37AECF}" dt="2026-10-26T16:41:28.825" v="246" actId="478"/>
        <pc:sldMkLst>
          <pc:docMk/>
          <pc:sldMk cId="2390507407" sldId="285"/>
        </pc:sldMkLst>
        <pc:spChg chg="mod">
          <ac:chgData name="Elspeth Nicholson" userId="6b1a43ef-689f-4745-9338-4a1aac5085ff" providerId="ADAL" clId="{44D97949-53B3-4A5A-87BD-81B84A37AECF}" dt="2026-10-26T16:05:12.304" v="2" actId="26606"/>
          <ac:spMkLst>
            <pc:docMk/>
            <pc:sldMk cId="2390507407" sldId="285"/>
            <ac:spMk id="2" creationId="{D169B1F1-7CB9-8BEC-D7B6-7063A4C0B062}"/>
          </ac:spMkLst>
        </pc:spChg>
        <pc:spChg chg="mod">
          <ac:chgData name="Elspeth Nicholson" userId="6b1a43ef-689f-4745-9338-4a1aac5085ff" providerId="ADAL" clId="{44D97949-53B3-4A5A-87BD-81B84A37AECF}" dt="2026-10-26T16:05:49.492" v="4" actId="26606"/>
          <ac:spMkLst>
            <pc:docMk/>
            <pc:sldMk cId="2390507407" sldId="285"/>
            <ac:spMk id="3" creationId="{03F0AA99-5C8D-A1FF-7AEF-8A011416F5AD}"/>
          </ac:spMkLst>
        </pc:spChg>
        <pc:spChg chg="del mod">
          <ac:chgData name="Elspeth Nicholson" userId="6b1a43ef-689f-4745-9338-4a1aac5085ff" providerId="ADAL" clId="{44D97949-53B3-4A5A-87BD-81B84A37AECF}" dt="2026-10-26T16:41:28.825" v="246" actId="478"/>
          <ac:spMkLst>
            <pc:docMk/>
            <pc:sldMk cId="2390507407" sldId="285"/>
            <ac:spMk id="4" creationId="{4BFCAE71-ECB8-1478-8784-B4416ED2B7C5}"/>
          </ac:spMkLst>
        </pc:spChg>
        <pc:graphicFrameChg chg="mod modGraphic">
          <ac:chgData name="Elspeth Nicholson" userId="6b1a43ef-689f-4745-9338-4a1aac5085ff" providerId="ADAL" clId="{44D97949-53B3-4A5A-87BD-81B84A37AECF}" dt="2026-10-26T16:05:49.492" v="4" actId="26606"/>
          <ac:graphicFrameMkLst>
            <pc:docMk/>
            <pc:sldMk cId="2390507407" sldId="285"/>
            <ac:graphicFrameMk id="5" creationId="{C4AF4A3C-F5EB-EBF4-920F-A5AC010B03E1}"/>
          </ac:graphicFrameMkLst>
        </pc:graphicFrameChg>
      </pc:sldChg>
      <pc:sldChg chg="delSp modSp mod setBg modClrScheme chgLayout">
        <pc:chgData name="Elspeth Nicholson" userId="6b1a43ef-689f-4745-9338-4a1aac5085ff" providerId="ADAL" clId="{44D97949-53B3-4A5A-87BD-81B84A37AECF}" dt="2026-10-26T16:41:31.953" v="247" actId="478"/>
        <pc:sldMkLst>
          <pc:docMk/>
          <pc:sldMk cId="1089664141" sldId="286"/>
        </pc:sldMkLst>
        <pc:spChg chg="mod">
          <ac:chgData name="Elspeth Nicholson" userId="6b1a43ef-689f-4745-9338-4a1aac5085ff" providerId="ADAL" clId="{44D97949-53B3-4A5A-87BD-81B84A37AECF}" dt="2026-10-26T16:05:12.304" v="2" actId="26606"/>
          <ac:spMkLst>
            <pc:docMk/>
            <pc:sldMk cId="1089664141" sldId="286"/>
            <ac:spMk id="2" creationId="{A6322784-FBD0-22E6-EC06-74E8C4D62C43}"/>
          </ac:spMkLst>
        </pc:spChg>
        <pc:spChg chg="mod">
          <ac:chgData name="Elspeth Nicholson" userId="6b1a43ef-689f-4745-9338-4a1aac5085ff" providerId="ADAL" clId="{44D97949-53B3-4A5A-87BD-81B84A37AECF}" dt="2026-10-26T16:05:49.492" v="4" actId="26606"/>
          <ac:spMkLst>
            <pc:docMk/>
            <pc:sldMk cId="1089664141" sldId="286"/>
            <ac:spMk id="3" creationId="{9A8255A7-FDD1-6C9B-3535-F98059A34EC2}"/>
          </ac:spMkLst>
        </pc:spChg>
        <pc:spChg chg="del mod">
          <ac:chgData name="Elspeth Nicholson" userId="6b1a43ef-689f-4745-9338-4a1aac5085ff" providerId="ADAL" clId="{44D97949-53B3-4A5A-87BD-81B84A37AECF}" dt="2026-10-26T16:41:31.953" v="247" actId="478"/>
          <ac:spMkLst>
            <pc:docMk/>
            <pc:sldMk cId="1089664141" sldId="286"/>
            <ac:spMk id="4" creationId="{5CA31F5A-CA0C-E266-404A-85D851636ACA}"/>
          </ac:spMkLst>
        </pc:spChg>
        <pc:graphicFrameChg chg="mod modGraphic">
          <ac:chgData name="Elspeth Nicholson" userId="6b1a43ef-689f-4745-9338-4a1aac5085ff" providerId="ADAL" clId="{44D97949-53B3-4A5A-87BD-81B84A37AECF}" dt="2026-10-26T16:05:49.492" v="4" actId="26606"/>
          <ac:graphicFrameMkLst>
            <pc:docMk/>
            <pc:sldMk cId="1089664141" sldId="286"/>
            <ac:graphicFrameMk id="5" creationId="{3F4CBFB8-08FF-79AA-3917-1268C4C373B2}"/>
          </ac:graphicFrameMkLst>
        </pc:graphicFrameChg>
      </pc:sldChg>
      <pc:sldChg chg="delSp modSp mod modClrScheme chgLayout">
        <pc:chgData name="Elspeth Nicholson" userId="6b1a43ef-689f-4745-9338-4a1aac5085ff" providerId="ADAL" clId="{44D97949-53B3-4A5A-87BD-81B84A37AECF}" dt="2026-10-26T16:10:41.621" v="6" actId="478"/>
        <pc:sldMkLst>
          <pc:docMk/>
          <pc:sldMk cId="3403026786" sldId="287"/>
        </pc:sldMkLst>
        <pc:spChg chg="mod">
          <ac:chgData name="Elspeth Nicholson" userId="6b1a43ef-689f-4745-9338-4a1aac5085ff" providerId="ADAL" clId="{44D97949-53B3-4A5A-87BD-81B84A37AECF}" dt="2026-10-26T16:05:12.304" v="2" actId="26606"/>
          <ac:spMkLst>
            <pc:docMk/>
            <pc:sldMk cId="3403026786" sldId="287"/>
            <ac:spMk id="2" creationId="{0A76E4DD-F511-E95F-296F-81339C37BBFF}"/>
          </ac:spMkLst>
        </pc:spChg>
        <pc:spChg chg="del mod">
          <ac:chgData name="Elspeth Nicholson" userId="6b1a43ef-689f-4745-9338-4a1aac5085ff" providerId="ADAL" clId="{44D97949-53B3-4A5A-87BD-81B84A37AECF}" dt="2026-10-26T16:10:41.621" v="6" actId="478"/>
          <ac:spMkLst>
            <pc:docMk/>
            <pc:sldMk cId="3403026786" sldId="287"/>
            <ac:spMk id="4" creationId="{160E14A4-57F6-A231-6555-C375792B5E21}"/>
          </ac:spMkLst>
        </pc:spChg>
        <pc:graphicFrameChg chg="mod modGraphic">
          <ac:chgData name="Elspeth Nicholson" userId="6b1a43ef-689f-4745-9338-4a1aac5085ff" providerId="ADAL" clId="{44D97949-53B3-4A5A-87BD-81B84A37AECF}" dt="2026-10-26T16:05:49.492" v="4" actId="26606"/>
          <ac:graphicFrameMkLst>
            <pc:docMk/>
            <pc:sldMk cId="3403026786" sldId="287"/>
            <ac:graphicFrameMk id="7" creationId="{5628066C-1C0F-C77A-BD70-10F54780490B}"/>
          </ac:graphicFrameMkLst>
        </pc:graphicFrameChg>
      </pc:sldChg>
      <pc:sldMasterChg chg="del delSldLayout">
        <pc:chgData name="Elspeth Nicholson" userId="6b1a43ef-689f-4745-9338-4a1aac5085ff" providerId="ADAL" clId="{44D97949-53B3-4A5A-87BD-81B84A37AECF}" dt="2026-10-26T16:05:12.304" v="2" actId="26606"/>
        <pc:sldMasterMkLst>
          <pc:docMk/>
          <pc:sldMasterMk cId="4112271860" sldId="2147483648"/>
        </pc:sldMasterMkLst>
        <pc:sldLayoutChg chg="del">
          <pc:chgData name="Elspeth Nicholson" userId="6b1a43ef-689f-4745-9338-4a1aac5085ff" providerId="ADAL" clId="{44D97949-53B3-4A5A-87BD-81B84A37AECF}" dt="2026-10-26T16:05:12.304" v="2" actId="26606"/>
          <pc:sldLayoutMkLst>
            <pc:docMk/>
            <pc:sldMasterMk cId="4112271860" sldId="2147483648"/>
            <pc:sldLayoutMk cId="547633984" sldId="2147483649"/>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705792401" sldId="2147483650"/>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1428411955" sldId="2147483651"/>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715044850" sldId="2147483652"/>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857644003" sldId="2147483653"/>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4104553334" sldId="2147483654"/>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4038307639" sldId="2147483655"/>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1648466648" sldId="2147483656"/>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3207362041" sldId="2147483657"/>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535256581" sldId="2147483658"/>
          </pc:sldLayoutMkLst>
        </pc:sldLayoutChg>
        <pc:sldLayoutChg chg="del">
          <pc:chgData name="Elspeth Nicholson" userId="6b1a43ef-689f-4745-9338-4a1aac5085ff" providerId="ADAL" clId="{44D97949-53B3-4A5A-87BD-81B84A37AECF}" dt="2026-10-26T16:05:12.304" v="2" actId="26606"/>
          <pc:sldLayoutMkLst>
            <pc:docMk/>
            <pc:sldMasterMk cId="4112271860" sldId="2147483648"/>
            <pc:sldLayoutMk cId="2353876950" sldId="2147483659"/>
          </pc:sldLayoutMkLst>
        </pc:sldLayoutChg>
      </pc:sldMasterChg>
      <pc:sldMasterChg chg="add del addSldLayout delSldLayout modSldLayout">
        <pc:chgData name="Elspeth Nicholson" userId="6b1a43ef-689f-4745-9338-4a1aac5085ff" providerId="ADAL" clId="{44D97949-53B3-4A5A-87BD-81B84A37AECF}" dt="2026-10-26T16:05:12.304" v="2" actId="26606"/>
        <pc:sldMasterMkLst>
          <pc:docMk/>
          <pc:sldMasterMk cId="2407182009" sldId="2147483694"/>
        </pc:sldMasterMkLst>
        <pc:sldLayoutChg chg="add del replId">
          <pc:chgData name="Elspeth Nicholson" userId="6b1a43ef-689f-4745-9338-4a1aac5085ff" providerId="ADAL" clId="{44D97949-53B3-4A5A-87BD-81B84A37AECF}" dt="2026-10-26T16:05:12.304" v="2" actId="26606"/>
          <pc:sldLayoutMkLst>
            <pc:docMk/>
            <pc:sldMasterMk cId="2407182009" sldId="2147483694"/>
            <pc:sldLayoutMk cId="21600640" sldId="3000000001"/>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558618607" sldId="3000000002"/>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320259401" sldId="3000000003"/>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274384778" sldId="3000000004"/>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4105714659" sldId="3000000005"/>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816876116" sldId="3000000006"/>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047734167" sldId="3000000007"/>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773655436" sldId="3000000008"/>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700275091" sldId="3000000009"/>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718333974" sldId="3000000010"/>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915433598" sldId="3000000011"/>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673292401" sldId="3000000012"/>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772571017" sldId="3000000013"/>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97846423" sldId="3000000014"/>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886293546" sldId="3000000015"/>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188830339" sldId="3000000016"/>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215622619" sldId="3000000017"/>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5574207" sldId="3000000018"/>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815572630" sldId="3000000019"/>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802956115" sldId="3000000020"/>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923212523" sldId="3000000021"/>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582086501" sldId="3000000022"/>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174271715" sldId="3000000023"/>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715873326" sldId="3000000024"/>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946168901" sldId="3000000025"/>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165332324" sldId="3000000026"/>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3184392209" sldId="3000000027"/>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732294630" sldId="3000000028"/>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852550755" sldId="3000000029"/>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675925554" sldId="3000000030"/>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99652111" sldId="3000000031"/>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1426956863" sldId="3000000032"/>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718333974" sldId="3000000033"/>
          </pc:sldLayoutMkLst>
        </pc:sldLayoutChg>
        <pc:sldLayoutChg chg="add del replId">
          <pc:chgData name="Elspeth Nicholson" userId="6b1a43ef-689f-4745-9338-4a1aac5085ff" providerId="ADAL" clId="{44D97949-53B3-4A5A-87BD-81B84A37AECF}" dt="2026-10-26T16:05:12.304" v="2" actId="26606"/>
          <pc:sldLayoutMkLst>
            <pc:docMk/>
            <pc:sldMasterMk cId="2407182009" sldId="2147483694"/>
            <pc:sldLayoutMk cId="2718333974" sldId="3000000034"/>
          </pc:sldLayoutMkLst>
        </pc:sldLayoutChg>
      </pc:sldMasterChg>
      <pc:sldMasterChg chg="add addSldLayout">
        <pc:chgData name="Elspeth Nicholson" userId="6b1a43ef-689f-4745-9338-4a1aac5085ff" providerId="ADAL" clId="{44D97949-53B3-4A5A-87BD-81B84A37AECF}" dt="2026-10-26T16:05:12.304" v="2" actId="26606"/>
        <pc:sldMasterMkLst>
          <pc:docMk/>
          <pc:sldMasterMk cId="2407182009" sldId="3000000000"/>
        </pc:sldMasterMkLst>
        <pc:sldLayoutChg chg="add">
          <pc:chgData name="Elspeth Nicholson" userId="6b1a43ef-689f-4745-9338-4a1aac5085ff" providerId="ADAL" clId="{44D97949-53B3-4A5A-87BD-81B84A37AECF}" dt="2026-10-26T16:05:12.304" v="2" actId="26606"/>
          <pc:sldLayoutMkLst>
            <pc:docMk/>
            <pc:sldMasterMk cId="2407182009" sldId="3000000000"/>
            <pc:sldLayoutMk cId="21600640" sldId="2147483660"/>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558618607" sldId="2147483661"/>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320259401" sldId="2147483662"/>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274384778" sldId="2147483663"/>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4105714659" sldId="2147483664"/>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816876116" sldId="2147483665"/>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047734167" sldId="2147483666"/>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773655436" sldId="2147483667"/>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700275091" sldId="2147483668"/>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718333974" sldId="2147483669"/>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915433598" sldId="2147483670"/>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673292401" sldId="2147483671"/>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772571017" sldId="2147483672"/>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97846423" sldId="2147483673"/>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886293546" sldId="2147483674"/>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188830339" sldId="2147483675"/>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215622619" sldId="2147483676"/>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5574207" sldId="2147483677"/>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815572630" sldId="2147483678"/>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802956115" sldId="2147483679"/>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923212523" sldId="2147483680"/>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582086501" sldId="2147483681"/>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174271715" sldId="2147483682"/>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715873326" sldId="2147483683"/>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946168901" sldId="2147483684"/>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165332324" sldId="2147483685"/>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3184392209" sldId="2147483686"/>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732294630" sldId="2147483687"/>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852550755" sldId="2147483688"/>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675925554" sldId="2147483689"/>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99652111" sldId="2147483690"/>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1426956863" sldId="2147483691"/>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718333974" sldId="2147483692"/>
          </pc:sldLayoutMkLst>
        </pc:sldLayoutChg>
        <pc:sldLayoutChg chg="add">
          <pc:chgData name="Elspeth Nicholson" userId="6b1a43ef-689f-4745-9338-4a1aac5085ff" providerId="ADAL" clId="{44D97949-53B3-4A5A-87BD-81B84A37AECF}" dt="2026-10-26T16:05:12.304" v="2" actId="26606"/>
          <pc:sldLayoutMkLst>
            <pc:docMk/>
            <pc:sldMasterMk cId="2407182009" sldId="3000000000"/>
            <pc:sldLayoutMk cId="2718333974" sldId="2147483693"/>
          </pc:sldLayoutMkLst>
        </pc:sldLayoutChg>
      </pc:sldMasterChg>
    </pc:docChg>
  </pc:docChgLst>
  <pc:docChgLst>
    <pc:chgData name="Elspeth Nicholson" userId="S::enicholson@sfc.ac.uk::6b1a43ef-689f-4745-9338-4a1aac5085ff" providerId="AD" clId="Web-{9AF06F04-CC41-C109-EDA1-3470D2175EDB}"/>
    <pc:docChg chg="mod">
      <pc:chgData name="Elspeth Nicholson" userId="S::enicholson@sfc.ac.uk::6b1a43ef-689f-4745-9338-4a1aac5085ff" providerId="AD" clId="Web-{9AF06F04-CC41-C109-EDA1-3470D2175EDB}" dt="2026-10-26T15:59:47.583"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2664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F8BFD1-F561-4474-A2DE-9FC553F1F407}" type="slidenum">
              <a:rPr lang="en-GB" smtClean="0"/>
              <a:t>3</a:t>
            </a:fld>
            <a:endParaRPr lang="en-GB"/>
          </a:p>
        </p:txBody>
      </p:sp>
    </p:spTree>
    <p:extLst>
      <p:ext uri="{BB962C8B-B14F-4D97-AF65-F5344CB8AC3E}">
        <p14:creationId xmlns:p14="http://schemas.microsoft.com/office/powerpoint/2010/main" val="20526018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descr="SFC Logo">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97713" y="5670697"/>
            <a:ext cx="3105025" cy="93139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p:blipFill>
        <p:spPr bwMode="auto">
          <a:xfrm>
            <a:off x="200049" y="5625869"/>
            <a:ext cx="3092633" cy="104386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1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p:cNvSpPr>
            <a:spLocks noGrp="1"/>
          </p:cNvSpPr>
          <p:nvPr>
            <p:ph sz="quarter" idx="12"/>
          </p:nvPr>
        </p:nvSpPr>
        <p:spPr>
          <a:xfrm>
            <a:off x="6345915" y="822744"/>
            <a:ext cx="5319184" cy="5223933"/>
          </a:xfrm>
          <a:prstGeom prst="rect">
            <a:avLst/>
          </a:prstGeom>
          <a:ln w="169333">
            <a:solidFill>
              <a:srgbClr val="EDF8F9"/>
            </a:solidFill>
            <a:miter lim="800000"/>
          </a:ln>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62C988-7DC0-2B80-C824-1DFD7EDDD29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250650-390F-9196-95A0-38C9610E48F0}"/>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25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Two Photos">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2">
            <a:extLst>
              <a:ext uri="{FF2B5EF4-FFF2-40B4-BE49-F238E27FC236}">
                <a16:creationId xmlns:a16="http://schemas.microsoft.com/office/drawing/2014/main" id="{B30A8907-917F-0A19-FD3F-F0BBC93A7519}"/>
              </a:ext>
            </a:extLst>
          </p:cNvPr>
          <p:cNvSpPr>
            <a:spLocks noGrp="1"/>
          </p:cNvSpPr>
          <p:nvPr>
            <p:ph type="pic" idx="16"/>
          </p:nvPr>
        </p:nvSpPr>
        <p:spPr>
          <a:xfrm>
            <a:off x="6345915" y="808567"/>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CCD8C73B-A2E3-B1F5-E441-DA1C763305C9}"/>
              </a:ext>
            </a:extLst>
          </p:cNvPr>
          <p:cNvSpPr>
            <a:spLocks noGrp="1"/>
          </p:cNvSpPr>
          <p:nvPr>
            <p:ph type="pic" idx="18"/>
          </p:nvPr>
        </p:nvSpPr>
        <p:spPr>
          <a:xfrm>
            <a:off x="6345915" y="3429000"/>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CE2B96B-233D-2162-EC00-D88224AB3A3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6FE79D-3927-655C-0A95-4FEFC2E10DBC}"/>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38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7960" y="714155"/>
            <a:ext cx="8582541" cy="5429693"/>
          </a:xfrm>
          <a:prstGeom prst="rect">
            <a:avLst/>
          </a:prstGeom>
          <a:ln w="169333">
            <a:solidFill>
              <a:srgbClr val="00A0AE">
                <a:alpha val="10000"/>
              </a:srgbClr>
            </a:solidFill>
            <a:miter lim="800000"/>
          </a:ln>
        </p:spPr>
        <p:txBody>
          <a:bodyPr lIns="480000" tIns="480000" rIns="480000" bIns="480000" anchor="ctr">
            <a:normAutofit/>
          </a:bodyPr>
          <a:lstStyle>
            <a:lvl1pPr>
              <a:defRPr sz="2133">
                <a:solidFill>
                  <a:srgbClr val="2F1A45"/>
                </a:solidFill>
              </a:defRPr>
            </a:lvl1pPr>
            <a:lvl2pPr>
              <a:defRPr sz="2133"/>
            </a:lvl2pPr>
            <a:lvl3pPr>
              <a:defRPr sz="1867"/>
            </a:lvl3pPr>
            <a:lvl4pPr>
              <a:defRPr sz="1600"/>
            </a:lvl4pPr>
            <a:lvl5pPr>
              <a:defRPr sz="1600"/>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p:cNvSpPr>
            <a:spLocks noGrp="1"/>
          </p:cNvSpPr>
          <p:nvPr>
            <p:ph type="pic" idx="10" hasCustomPrompt="1"/>
          </p:nvPr>
        </p:nvSpPr>
        <p:spPr>
          <a:xfrm>
            <a:off x="11070855" y="660403"/>
            <a:ext cx="727444" cy="716173"/>
          </a:xfrm>
          <a:prstGeom prst="rect">
            <a:avLst/>
          </a:prstGeom>
          <a:solidFill>
            <a:schemeClr val="bg1"/>
          </a:solidFill>
        </p:spPr>
        <p:txBody>
          <a:bodyPr anchor="ctr">
            <a:normAutofit/>
          </a:bodyPr>
          <a:lstStyle>
            <a:lvl1pPr marL="0" indent="0" algn="ctr">
              <a:buNone/>
              <a:defRPr sz="1600">
                <a:solidFill>
                  <a:srgbClr val="873299"/>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0" name="Title 1"/>
          <p:cNvSpPr>
            <a:spLocks noGrp="1"/>
          </p:cNvSpPr>
          <p:nvPr>
            <p:ph type="title" hasCustomPrompt="1"/>
          </p:nvPr>
        </p:nvSpPr>
        <p:spPr>
          <a:xfrm>
            <a:off x="9711071" y="1689100"/>
            <a:ext cx="2087229" cy="4546599"/>
          </a:xfrm>
          <a:prstGeom prst="rect">
            <a:avLst/>
          </a:prstGeom>
          <a:noFill/>
        </p:spPr>
        <p:txBody>
          <a:bodyPr anchor="t">
            <a:noAutofit/>
          </a:bodyPr>
          <a:lstStyle>
            <a:lvl1pPr algn="r">
              <a:defRPr sz="2400" b="0">
                <a:solidFill>
                  <a:srgbClr val="873299"/>
                </a:solidFill>
              </a:defRPr>
            </a:lvl1pPr>
          </a:lstStyle>
          <a:p>
            <a:r>
              <a:rPr lang="en-US"/>
              <a:t>Click to edit master title style</a:t>
            </a:r>
            <a:endParaRPr lang="en-GB"/>
          </a:p>
        </p:txBody>
      </p:sp>
      <p:cxnSp>
        <p:nvCxnSpPr>
          <p:cNvPr id="15" name="Straight Connector 14">
            <a:extLst>
              <a:ext uri="{C183D7F6-B498-43B3-948B-1728B52AA6E4}">
                <adec:decorative xmlns:adec="http://schemas.microsoft.com/office/drawing/2017/decorative" val="1"/>
              </a:ext>
            </a:extLst>
          </p:cNvPr>
          <p:cNvCxnSpPr/>
          <p:nvPr/>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B65CECB-99AF-3D2F-6E4B-75AAAB686ACC}"/>
              </a:ext>
              <a:ext uri="{C183D7F6-B498-43B3-948B-1728B52AA6E4}">
                <adec:decorative xmlns:adec="http://schemas.microsoft.com/office/drawing/2017/decorative" val="1"/>
              </a:ext>
            </a:extLst>
          </p:cNvPr>
          <p:cNvCxnSpPr/>
          <p:nvPr userDrawn="1"/>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68B500-3E8C-8315-B0C8-90924756BB0B}"/>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39E0B0-005B-BA99-D96E-1CC0000F5F5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1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Blu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8"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5" name="Text Placeholder 3"/>
          <p:cNvSpPr>
            <a:spLocks noGrp="1"/>
          </p:cNvSpPr>
          <p:nvPr>
            <p:ph type="body" sz="half" idx="2" hasCustomPrompt="1"/>
          </p:nvPr>
        </p:nvSpPr>
        <p:spPr>
          <a:xfrm>
            <a:off x="8307572" y="5347912"/>
            <a:ext cx="3430773"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cxnSp>
        <p:nvCxnSpPr>
          <p:cNvPr id="16" name="Straight Connector 15">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DCC0CD9-A7EC-979A-8259-E4EF6A71943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D9A0CFB-21A6-E648-137C-64D26AD2D63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7F53B3-5B13-33A8-097A-F3333D22B71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06AA96-029F-9F04-C762-0857B0023990}"/>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87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Blu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0" name="Straight Connector 9">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6"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3" name="Text Placeholder 3"/>
          <p:cNvSpPr>
            <a:spLocks noGrp="1"/>
          </p:cNvSpPr>
          <p:nvPr>
            <p:ph type="body" sz="half" idx="2" hasCustomPrompt="1"/>
          </p:nvPr>
        </p:nvSpPr>
        <p:spPr>
          <a:xfrm>
            <a:off x="361508" y="5347912"/>
            <a:ext cx="3508743"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55ABE00F-6A11-4D95-E146-BC7F01D66C60}"/>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72D8846-1A7F-93AD-8A79-AE5324D8AA3E}"/>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F981F9A-0715-884F-96E7-9C0A2B1EBE0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C163F6-660B-46E6-583B-5390A0A9423E}"/>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73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urpl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1" name="Straight Connector 10">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8279220" y="5347912"/>
            <a:ext cx="3459127"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10" name="Rectangle 9">
            <a:extLst>
              <a:ext uri="{FF2B5EF4-FFF2-40B4-BE49-F238E27FC236}">
                <a16:creationId xmlns:a16="http://schemas.microsoft.com/office/drawing/2014/main" id="{EA788907-96F6-C1C8-B864-BB6D926FEE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8420A4A0-8F7E-1D54-1FE3-13408EFE2C5A}"/>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FB6F638-4054-C682-634D-B61425A8164B}"/>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795086-64E7-330C-59DE-4779B8AC8E8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65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urpl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 name="Straight Connector 2">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361508" y="5347912"/>
            <a:ext cx="3537096"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264D388C-9EFD-8F20-1EAB-E564EE8B661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0EF6B3DE-270A-4C95-D7BE-B3B36BEB25D6}"/>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B2305B8-20DE-83CA-2913-029FEF48469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1CAE02-84BA-B54D-6E7A-71CCC1AD6036}"/>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27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Content - Border">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9"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3B51E629-9940-928D-E6D7-DAA6CDCD992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543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quarter" idx="12"/>
          </p:nvPr>
        </p:nvSpPr>
        <p:spPr>
          <a:xfrm>
            <a:off x="775855"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FAF1FE1D-D14C-8AE1-4BBD-39503BC1FAE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329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Pictures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2">
            <a:extLst>
              <a:ext uri="{FF2B5EF4-FFF2-40B4-BE49-F238E27FC236}">
                <a16:creationId xmlns:a16="http://schemas.microsoft.com/office/drawing/2014/main" id="{05010A37-2359-D324-F0E6-51B7E51C4E6F}"/>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9" name="Picture Placeholder 2">
            <a:extLst>
              <a:ext uri="{FF2B5EF4-FFF2-40B4-BE49-F238E27FC236}">
                <a16:creationId xmlns:a16="http://schemas.microsoft.com/office/drawing/2014/main" id="{90C49AB4-4DA7-E0F6-E2BC-5AC36D41CCAA}"/>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3C4B37DA-66BB-2420-51D5-D1A9506D5D19}"/>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257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Picture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p:cNvSpPr>
            <a:spLocks noGrp="1"/>
          </p:cNvSpPr>
          <p:nvPr>
            <p:ph sz="quarter" idx="12"/>
          </p:nvPr>
        </p:nvSpPr>
        <p:spPr>
          <a:xfrm>
            <a:off x="6096000"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B983FFD7-5B90-414D-406F-85D786B5C117}"/>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846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2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2">
            <a:extLst>
              <a:ext uri="{FF2B5EF4-FFF2-40B4-BE49-F238E27FC236}">
                <a16:creationId xmlns:a16="http://schemas.microsoft.com/office/drawing/2014/main" id="{E0DC84BC-593F-27F6-4332-A8A38117381D}"/>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Picture Placeholder 2">
            <a:extLst>
              <a:ext uri="{FF2B5EF4-FFF2-40B4-BE49-F238E27FC236}">
                <a16:creationId xmlns:a16="http://schemas.microsoft.com/office/drawing/2014/main" id="{3F311E2D-91FE-1EBA-DAF5-7D225F44F465}"/>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DF01AE3E-D5A8-A353-E572-E54F005020D6}"/>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6293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Picture Placeholder 2">
            <a:extLst>
              <a:ext uri="{FF2B5EF4-FFF2-40B4-BE49-F238E27FC236}">
                <a16:creationId xmlns:a16="http://schemas.microsoft.com/office/drawing/2014/main" id="{5E98E026-2EFC-462C-14FB-017A4290C8AB}"/>
              </a:ext>
            </a:extLst>
          </p:cNvPr>
          <p:cNvSpPr>
            <a:spLocks noGrp="1"/>
          </p:cNvSpPr>
          <p:nvPr>
            <p:ph type="pic" idx="1"/>
          </p:nvPr>
        </p:nvSpPr>
        <p:spPr>
          <a:xfrm>
            <a:off x="776816"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5" name="Picture Placeholder 2">
            <a:extLst>
              <a:ext uri="{FF2B5EF4-FFF2-40B4-BE49-F238E27FC236}">
                <a16:creationId xmlns:a16="http://schemas.microsoft.com/office/drawing/2014/main" id="{02897EC2-5988-D2DC-B5FA-D67BF5743968}"/>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6" name="Picture Placeholder 2">
            <a:extLst>
              <a:ext uri="{FF2B5EF4-FFF2-40B4-BE49-F238E27FC236}">
                <a16:creationId xmlns:a16="http://schemas.microsoft.com/office/drawing/2014/main" id="{9D44699F-5C60-EF9F-4A5C-7955EB4CB667}"/>
              </a:ext>
            </a:extLst>
          </p:cNvPr>
          <p:cNvSpPr>
            <a:spLocks noGrp="1"/>
          </p:cNvSpPr>
          <p:nvPr>
            <p:ph type="pic" idx="17"/>
          </p:nvPr>
        </p:nvSpPr>
        <p:spPr>
          <a:xfrm>
            <a:off x="776816"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BF0D2407-C4FC-59F5-6DD4-DA19E817442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987B1F8F-8BCF-21E4-DA63-4A78FF0B35A0}"/>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8830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fographics - 4">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0" name="Straight Connector 29">
            <a:extLst>
              <a:ext uri="{C183D7F6-B498-43B3-948B-1728B52AA6E4}">
                <adec:decorative xmlns:adec="http://schemas.microsoft.com/office/drawing/2017/decorative" val="1"/>
              </a:ext>
            </a:extLst>
          </p:cNvPr>
          <p:cNvCxnSpPr>
            <a:cxnSpLocks/>
          </p:cNvCxnSpPr>
          <p:nvPr/>
        </p:nvCxnSpPr>
        <p:spPr>
          <a:xfrm>
            <a:off x="702165"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a:cxnSpLocks/>
          </p:cNvCxnSpPr>
          <p:nvPr/>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32" name="Picture Placeholder 2"/>
          <p:cNvSpPr>
            <a:spLocks noGrp="1"/>
          </p:cNvSpPr>
          <p:nvPr>
            <p:ph type="pic" idx="15" hasCustomPrompt="1"/>
          </p:nvPr>
        </p:nvSpPr>
        <p:spPr>
          <a:xfrm>
            <a:off x="702164"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17" name="Straight Connector 16">
            <a:extLst>
              <a:ext uri="{FF2B5EF4-FFF2-40B4-BE49-F238E27FC236}">
                <a16:creationId xmlns:a16="http://schemas.microsoft.com/office/drawing/2014/main" id="{D68F21C1-6A7E-726B-7E40-F5E16B75C2D1}"/>
              </a:ext>
              <a:ext uri="{C183D7F6-B498-43B3-948B-1728B52AA6E4}">
                <adec:decorative xmlns:adec="http://schemas.microsoft.com/office/drawing/2017/decorative" val="1"/>
              </a:ext>
            </a:extLst>
          </p:cNvPr>
          <p:cNvCxnSpPr>
            <a:cxnSpLocks/>
          </p:cNvCxnSpPr>
          <p:nvPr/>
        </p:nvCxnSpPr>
        <p:spPr>
          <a:xfrm>
            <a:off x="6096001" y="3708403"/>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C6C2F389-48BB-2F30-4C18-2209358D20CD}"/>
              </a:ext>
            </a:extLst>
          </p:cNvPr>
          <p:cNvSpPr>
            <a:spLocks noGrp="1"/>
          </p:cNvSpPr>
          <p:nvPr>
            <p:ph type="pic" idx="19" hasCustomPrompt="1"/>
          </p:nvPr>
        </p:nvSpPr>
        <p:spPr>
          <a:xfrm>
            <a:off x="702164"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2" name="Text Placeholder 3">
            <a:extLst>
              <a:ext uri="{FF2B5EF4-FFF2-40B4-BE49-F238E27FC236}">
                <a16:creationId xmlns:a16="http://schemas.microsoft.com/office/drawing/2014/main" id="{AA5C8A36-CFDC-F8F6-6BDE-7769B17A26B9}"/>
              </a:ext>
            </a:extLst>
          </p:cNvPr>
          <p:cNvSpPr>
            <a:spLocks noGrp="1"/>
          </p:cNvSpPr>
          <p:nvPr>
            <p:ph type="body" sz="half" idx="20" hasCustomPrompt="1"/>
          </p:nvPr>
        </p:nvSpPr>
        <p:spPr>
          <a:xfrm>
            <a:off x="2239927"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3" name="Picture Placeholder 2">
            <a:extLst>
              <a:ext uri="{FF2B5EF4-FFF2-40B4-BE49-F238E27FC236}">
                <a16:creationId xmlns:a16="http://schemas.microsoft.com/office/drawing/2014/main" id="{08C6FB12-6F42-BE19-E07A-E59EEE3FC3C9}"/>
              </a:ext>
            </a:extLst>
          </p:cNvPr>
          <p:cNvSpPr>
            <a:spLocks noGrp="1"/>
          </p:cNvSpPr>
          <p:nvPr>
            <p:ph type="pic" idx="21" hasCustomPrompt="1"/>
          </p:nvPr>
        </p:nvSpPr>
        <p:spPr>
          <a:xfrm>
            <a:off x="6488232"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4" name="Text Placeholder 3">
            <a:extLst>
              <a:ext uri="{FF2B5EF4-FFF2-40B4-BE49-F238E27FC236}">
                <a16:creationId xmlns:a16="http://schemas.microsoft.com/office/drawing/2014/main" id="{634D5859-3243-43FF-9A1B-BC48065E0034}"/>
              </a:ext>
            </a:extLst>
          </p:cNvPr>
          <p:cNvSpPr>
            <a:spLocks noGrp="1"/>
          </p:cNvSpPr>
          <p:nvPr>
            <p:ph type="body" sz="half" idx="22" hasCustomPrompt="1"/>
          </p:nvPr>
        </p:nvSpPr>
        <p:spPr>
          <a:xfrm>
            <a:off x="8025995"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4" name="Rectangle 13">
            <a:extLst>
              <a:ext uri="{FF2B5EF4-FFF2-40B4-BE49-F238E27FC236}">
                <a16:creationId xmlns:a16="http://schemas.microsoft.com/office/drawing/2014/main" id="{D4F6B232-1926-E17B-7843-9465684E59B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676FC4AC-E526-5858-2C8F-CAA68C559BF7}"/>
              </a:ext>
              <a:ext uri="{C183D7F6-B498-43B3-948B-1728B52AA6E4}">
                <adec:decorative xmlns:adec="http://schemas.microsoft.com/office/drawing/2017/decorative" val="1"/>
              </a:ext>
            </a:extLst>
          </p:cNvPr>
          <p:cNvCxnSpPr>
            <a:cxnSpLocks/>
          </p:cNvCxnSpPr>
          <p:nvPr userDrawn="1"/>
        </p:nvCxnSpPr>
        <p:spPr>
          <a:xfrm>
            <a:off x="702164"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1599CE-373F-2DC5-E470-7016125B02AE}"/>
              </a:ext>
              <a:ext uri="{C183D7F6-B498-43B3-948B-1728B52AA6E4}">
                <adec:decorative xmlns:adec="http://schemas.microsoft.com/office/drawing/2017/decorative" val="1"/>
              </a:ext>
            </a:extLst>
          </p:cNvPr>
          <p:cNvCxnSpPr>
            <a:cxnSpLocks/>
          </p:cNvCxnSpPr>
          <p:nvPr userDrawn="1"/>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27DA79-DAC9-8CEC-CEEF-D0C8AB532B38}"/>
              </a:ext>
              <a:ext uri="{C183D7F6-B498-43B3-948B-1728B52AA6E4}">
                <adec:decorative xmlns:adec="http://schemas.microsoft.com/office/drawing/2017/decorative" val="1"/>
              </a:ext>
            </a:extLst>
          </p:cNvPr>
          <p:cNvCxnSpPr>
            <a:cxnSpLocks/>
          </p:cNvCxnSpPr>
          <p:nvPr userDrawn="1"/>
        </p:nvCxnSpPr>
        <p:spPr>
          <a:xfrm>
            <a:off x="6096000" y="3708401"/>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622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fographics - 5">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Picture Placeholder 2"/>
          <p:cNvSpPr>
            <a:spLocks noGrp="1"/>
          </p:cNvSpPr>
          <p:nvPr>
            <p:ph type="pic" idx="15" hasCustomPrompt="1"/>
          </p:nvPr>
        </p:nvSpPr>
        <p:spPr>
          <a:xfrm>
            <a:off x="702164"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9" name="Picture Placeholder 2"/>
          <p:cNvSpPr>
            <a:spLocks noGrp="1"/>
          </p:cNvSpPr>
          <p:nvPr>
            <p:ph type="pic" idx="10" hasCustomPrompt="1"/>
          </p:nvPr>
        </p:nvSpPr>
        <p:spPr>
          <a:xfrm>
            <a:off x="1659259"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8" name="Text Placeholder 3"/>
          <p:cNvSpPr>
            <a:spLocks noGrp="1"/>
          </p:cNvSpPr>
          <p:nvPr>
            <p:ph type="body" sz="half" idx="2" hasCustomPrompt="1"/>
          </p:nvPr>
        </p:nvSpPr>
        <p:spPr>
          <a:xfrm>
            <a:off x="673392"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5" name="Picture Placeholder 2"/>
          <p:cNvSpPr>
            <a:spLocks noGrp="1"/>
          </p:cNvSpPr>
          <p:nvPr>
            <p:ph type="pic" idx="12" hasCustomPrompt="1"/>
          </p:nvPr>
        </p:nvSpPr>
        <p:spPr>
          <a:xfrm>
            <a:off x="5462423"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0" name="Text Placeholder 3"/>
          <p:cNvSpPr>
            <a:spLocks noGrp="1"/>
          </p:cNvSpPr>
          <p:nvPr>
            <p:ph type="body" sz="half" idx="11" hasCustomPrompt="1"/>
          </p:nvPr>
        </p:nvSpPr>
        <p:spPr>
          <a:xfrm>
            <a:off x="4476556"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7" name="Picture Placeholder 2"/>
          <p:cNvSpPr>
            <a:spLocks noGrp="1"/>
          </p:cNvSpPr>
          <p:nvPr>
            <p:ph type="pic" idx="14" hasCustomPrompt="1"/>
          </p:nvPr>
        </p:nvSpPr>
        <p:spPr>
          <a:xfrm>
            <a:off x="9265585"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6" name="Text Placeholder 3"/>
          <p:cNvSpPr>
            <a:spLocks noGrp="1"/>
          </p:cNvSpPr>
          <p:nvPr>
            <p:ph type="body" sz="half" idx="13" hasCustomPrompt="1"/>
          </p:nvPr>
        </p:nvSpPr>
        <p:spPr>
          <a:xfrm>
            <a:off x="8279719"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28" name="Straight Connector 27">
            <a:extLst>
              <a:ext uri="{C183D7F6-B498-43B3-948B-1728B52AA6E4}">
                <adec:decorative xmlns:adec="http://schemas.microsoft.com/office/drawing/2017/decorative" val="1"/>
              </a:ext>
            </a:extLst>
          </p:cNvPr>
          <p:cNvCxnSpPr/>
          <p:nvPr/>
        </p:nvCxnSpPr>
        <p:spPr>
          <a:xfrm flipH="1">
            <a:off x="4186868"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02165"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flipH="1">
            <a:off x="6096003" y="438980"/>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C4F0DB7-E81E-DDDF-9E28-E84CB0CA72B2}"/>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08347D76-18B5-4F36-4FCD-484C72EE83C3}"/>
              </a:ext>
              <a:ext uri="{C183D7F6-B498-43B3-948B-1728B52AA6E4}">
                <adec:decorative xmlns:adec="http://schemas.microsoft.com/office/drawing/2017/decorative" val="1"/>
              </a:ext>
            </a:extLst>
          </p:cNvPr>
          <p:cNvCxnSpPr/>
          <p:nvPr userDrawn="1"/>
        </p:nvCxnSpPr>
        <p:spPr>
          <a:xfrm flipH="1">
            <a:off x="4186867"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2BB4909-07D7-8B87-11F8-72EBF68671C5}"/>
              </a:ext>
              <a:ext uri="{C183D7F6-B498-43B3-948B-1728B52AA6E4}">
                <adec:decorative xmlns:adec="http://schemas.microsoft.com/office/drawing/2017/decorative" val="1"/>
              </a:ext>
            </a:extLst>
          </p:cNvPr>
          <p:cNvCxnSpPr/>
          <p:nvPr userDrawn="1"/>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2BF4E9-141A-FA37-C15D-9485C9F88CF7}"/>
              </a:ext>
              <a:ext uri="{C183D7F6-B498-43B3-948B-1728B52AA6E4}">
                <adec:decorative xmlns:adec="http://schemas.microsoft.com/office/drawing/2017/decorative" val="1"/>
              </a:ext>
            </a:extLst>
          </p:cNvPr>
          <p:cNvCxnSpPr/>
          <p:nvPr userDrawn="1"/>
        </p:nvCxnSpPr>
        <p:spPr>
          <a:xfrm>
            <a:off x="702164"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164E08F-1ACF-FB27-14E6-067C0DD933EC}"/>
              </a:ext>
              <a:ext uri="{C183D7F6-B498-43B3-948B-1728B52AA6E4}">
                <adec:decorative xmlns:adec="http://schemas.microsoft.com/office/drawing/2017/decorative" val="1"/>
              </a:ext>
            </a:extLst>
          </p:cNvPr>
          <p:cNvCxnSpPr/>
          <p:nvPr userDrawn="1"/>
        </p:nvCxnSpPr>
        <p:spPr>
          <a:xfrm flipH="1">
            <a:off x="6096001" y="438979"/>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fographics - 6">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0" name="Picture Placeholder 2"/>
          <p:cNvSpPr>
            <a:spLocks noGrp="1"/>
          </p:cNvSpPr>
          <p:nvPr>
            <p:ph type="pic" idx="16" hasCustomPrompt="1"/>
          </p:nvPr>
        </p:nvSpPr>
        <p:spPr>
          <a:xfrm>
            <a:off x="1644836"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9" name="Text Placeholder 3"/>
          <p:cNvSpPr>
            <a:spLocks noGrp="1"/>
          </p:cNvSpPr>
          <p:nvPr>
            <p:ph type="body" sz="half" idx="15" hasCustomPrompt="1"/>
          </p:nvPr>
        </p:nvSpPr>
        <p:spPr>
          <a:xfrm>
            <a:off x="658969"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6" name="Picture Placeholder 2"/>
          <p:cNvSpPr>
            <a:spLocks noGrp="1"/>
          </p:cNvSpPr>
          <p:nvPr>
            <p:ph type="pic" idx="18" hasCustomPrompt="1"/>
          </p:nvPr>
        </p:nvSpPr>
        <p:spPr>
          <a:xfrm>
            <a:off x="5448000"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5" name="Text Placeholder 3"/>
          <p:cNvSpPr>
            <a:spLocks noGrp="1"/>
          </p:cNvSpPr>
          <p:nvPr>
            <p:ph type="body" sz="half" idx="17" hasCustomPrompt="1"/>
          </p:nvPr>
        </p:nvSpPr>
        <p:spPr>
          <a:xfrm>
            <a:off x="4462133"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8" name="Picture Placeholder 2"/>
          <p:cNvSpPr>
            <a:spLocks noGrp="1"/>
          </p:cNvSpPr>
          <p:nvPr>
            <p:ph type="pic" idx="20" hasCustomPrompt="1"/>
          </p:nvPr>
        </p:nvSpPr>
        <p:spPr>
          <a:xfrm>
            <a:off x="9251163"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7" name="Text Placeholder 3"/>
          <p:cNvSpPr>
            <a:spLocks noGrp="1"/>
          </p:cNvSpPr>
          <p:nvPr>
            <p:ph type="body" sz="half" idx="19" hasCustomPrompt="1"/>
          </p:nvPr>
        </p:nvSpPr>
        <p:spPr>
          <a:xfrm>
            <a:off x="8265296"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9" name="Picture Placeholder 2"/>
          <p:cNvSpPr>
            <a:spLocks noGrp="1"/>
          </p:cNvSpPr>
          <p:nvPr>
            <p:ph type="pic" idx="10" hasCustomPrompt="1"/>
          </p:nvPr>
        </p:nvSpPr>
        <p:spPr>
          <a:xfrm>
            <a:off x="1659259"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4" name="Text Placeholder 3"/>
          <p:cNvSpPr>
            <a:spLocks noGrp="1"/>
          </p:cNvSpPr>
          <p:nvPr>
            <p:ph type="body" sz="half" idx="2" hasCustomPrompt="1"/>
          </p:nvPr>
        </p:nvSpPr>
        <p:spPr>
          <a:xfrm>
            <a:off x="673392"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0" name="Picture Placeholder 2"/>
          <p:cNvSpPr>
            <a:spLocks noGrp="1"/>
          </p:cNvSpPr>
          <p:nvPr>
            <p:ph type="pic" idx="12" hasCustomPrompt="1"/>
          </p:nvPr>
        </p:nvSpPr>
        <p:spPr>
          <a:xfrm>
            <a:off x="5462423"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11" hasCustomPrompt="1"/>
          </p:nvPr>
        </p:nvSpPr>
        <p:spPr>
          <a:xfrm>
            <a:off x="4476556"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2" name="Picture Placeholder 2"/>
          <p:cNvSpPr>
            <a:spLocks noGrp="1"/>
          </p:cNvSpPr>
          <p:nvPr>
            <p:ph type="pic" idx="14" hasCustomPrompt="1"/>
          </p:nvPr>
        </p:nvSpPr>
        <p:spPr>
          <a:xfrm>
            <a:off x="9265585"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ext Placeholder 3"/>
          <p:cNvSpPr>
            <a:spLocks noGrp="1"/>
          </p:cNvSpPr>
          <p:nvPr>
            <p:ph type="body" sz="half" idx="13" hasCustomPrompt="1"/>
          </p:nvPr>
        </p:nvSpPr>
        <p:spPr>
          <a:xfrm>
            <a:off x="8279719"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6" name="Straight Connector 5">
            <a:extLst>
              <a:ext uri="{C183D7F6-B498-43B3-948B-1728B52AA6E4}">
                <adec:decorative xmlns:adec="http://schemas.microsoft.com/office/drawing/2017/decorative" val="1"/>
              </a:ext>
            </a:extLst>
          </p:cNvPr>
          <p:cNvCxnSpPr/>
          <p:nvPr/>
        </p:nvCxnSpPr>
        <p:spPr>
          <a:xfrm flipH="1">
            <a:off x="4186868"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C183D7F6-B498-43B3-948B-1728B52AA6E4}">
                <adec:decorative xmlns:adec="http://schemas.microsoft.com/office/drawing/2017/decorative" val="1"/>
              </a:ext>
            </a:extLst>
          </p:cNvPr>
          <p:cNvCxnSpPr/>
          <p:nvPr/>
        </p:nvCxnSpPr>
        <p:spPr>
          <a:xfrm>
            <a:off x="702165"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flipH="1">
            <a:off x="4172445"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A892411B-4FFC-50CE-A81D-C712DE51F98A}"/>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E4AB2E5C-B673-1D7B-AC2C-A75B2DCB1270}"/>
              </a:ext>
              <a:ext uri="{C183D7F6-B498-43B3-948B-1728B52AA6E4}">
                <adec:decorative xmlns:adec="http://schemas.microsoft.com/office/drawing/2017/decorative" val="1"/>
              </a:ext>
            </a:extLst>
          </p:cNvPr>
          <p:cNvCxnSpPr/>
          <p:nvPr userDrawn="1"/>
        </p:nvCxnSpPr>
        <p:spPr>
          <a:xfrm flipH="1">
            <a:off x="4186867"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1F7AA6-99B6-4B9E-9D31-424C170AA036}"/>
              </a:ext>
              <a:ext uri="{C183D7F6-B498-43B3-948B-1728B52AA6E4}">
                <adec:decorative xmlns:adec="http://schemas.microsoft.com/office/drawing/2017/decorative" val="1"/>
              </a:ext>
            </a:extLst>
          </p:cNvPr>
          <p:cNvCxnSpPr/>
          <p:nvPr userDrawn="1"/>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4B55B1-CA92-41A9-5AB3-E2DB114343C9}"/>
              </a:ext>
              <a:ext uri="{C183D7F6-B498-43B3-948B-1728B52AA6E4}">
                <adec:decorative xmlns:adec="http://schemas.microsoft.com/office/drawing/2017/decorative" val="1"/>
              </a:ext>
            </a:extLst>
          </p:cNvPr>
          <p:cNvCxnSpPr/>
          <p:nvPr userDrawn="1"/>
        </p:nvCxnSpPr>
        <p:spPr>
          <a:xfrm>
            <a:off x="702164"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88F844A-F652-C5CD-A447-F2E48668EFC9}"/>
              </a:ext>
              <a:ext uri="{C183D7F6-B498-43B3-948B-1728B52AA6E4}">
                <adec:decorative xmlns:adec="http://schemas.microsoft.com/office/drawing/2017/decorative" val="1"/>
              </a:ext>
            </a:extLst>
          </p:cNvPr>
          <p:cNvCxnSpPr/>
          <p:nvPr userDrawn="1"/>
        </p:nvCxnSpPr>
        <p:spPr>
          <a:xfrm flipH="1">
            <a:off x="4172444"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D5B99F-1736-B41A-6370-986ECF2D6B31}"/>
              </a:ext>
              <a:ext uri="{C183D7F6-B498-43B3-948B-1728B52AA6E4}">
                <adec:decorative xmlns:adec="http://schemas.microsoft.com/office/drawing/2017/decorative" val="1"/>
              </a:ext>
            </a:extLst>
          </p:cNvPr>
          <p:cNvCxnSpPr/>
          <p:nvPr userDrawn="1"/>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572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Conten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C334E80A-A1B5-A736-1D06-2A8EBAF321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2956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9F014264-1B43-AC3B-7B5C-440801B7D735}"/>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3212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B176E614-DDD2-089B-3A3C-B6CCD6D69D6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2086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Pictures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BE162B15-9377-FF96-869A-FEA94D656206}"/>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05422934-1485-0663-52E2-C663F6F37E0C}"/>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DE6686A2-45D5-9708-BC33-D0E3B38776D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4271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Picture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7BD72E3B-E744-542D-CAC4-A9AB5759E40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5873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2 Pictures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C469075E-038E-BDA5-6259-736B762D026C}"/>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69868672-8002-5EBE-6149-9A3269FEF8E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65D5407-DDA3-BD61-D4DA-2A4DDB2FC4D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168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Conten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5"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C488C734-3CDE-0B6B-A3CE-20A80B4FCE9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533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icture with Caption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D4FB2147-AD13-6505-F4FC-60585A0803C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4392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AECCBD5B-6ECF-E010-F25D-7F8623EA5BAC}"/>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2294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Pictures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a:extLst>
              <a:ext uri="{FF2B5EF4-FFF2-40B4-BE49-F238E27FC236}">
                <a16:creationId xmlns:a16="http://schemas.microsoft.com/office/drawing/2014/main" id="{519B173D-5038-93E7-B50E-0235D1A209EE}"/>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3" name="Picture Placeholder 2">
            <a:extLst>
              <a:ext uri="{FF2B5EF4-FFF2-40B4-BE49-F238E27FC236}">
                <a16:creationId xmlns:a16="http://schemas.microsoft.com/office/drawing/2014/main" id="{9728AE37-0D3A-3BFB-A510-449E786F2183}"/>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C58A88A-D4BE-68FE-C93B-536E9193543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2550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and Picture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1A48E8C7-ABFA-A5B0-CC26-BFCDD1DE678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5925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and 2 Pictures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4A87B70A-41CE-7DAA-7142-7C3FE64CEC79}"/>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55D67229-948C-19CB-9EE4-F5A66FF15A36}"/>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747895B4-A298-2C80-5EF2-E1C3B89500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652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Isosceles Triangle 10">
            <a:extLst>
              <a:ext uri="{C183D7F6-B498-43B3-948B-1728B52AA6E4}">
                <adec:decorative xmlns:adec="http://schemas.microsoft.com/office/drawing/2017/decorative" val="1"/>
              </a:ext>
            </a:extLst>
          </p:cNvPr>
          <p:cNvSpPr/>
          <p:nvPr/>
        </p:nvSpPr>
        <p:spPr>
          <a:xfrm>
            <a:off x="3671779"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2" name="Straight Connector 11">
            <a:extLst>
              <a:ext uri="{C183D7F6-B498-43B3-948B-1728B52AA6E4}">
                <adec:decorative xmlns:adec="http://schemas.microsoft.com/office/drawing/2017/decorative" val="1"/>
              </a:ext>
            </a:extLst>
          </p:cNvPr>
          <p:cNvCxnSpPr/>
          <p:nvPr/>
        </p:nvCxnSpPr>
        <p:spPr>
          <a:xfrm flipV="1">
            <a:off x="3473304"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026" name="Picture 2" descr="SFC Symbo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3535"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0" hasCustomPrompt="1"/>
          </p:nvPr>
        </p:nvSpPr>
        <p:spPr>
          <a:xfrm>
            <a:off x="8732875" y="3680527"/>
            <a:ext cx="3061192" cy="1006548"/>
          </a:xfrm>
          <a:prstGeom prst="rect">
            <a:avLst/>
          </a:prstGeom>
        </p:spPr>
        <p:txBody>
          <a:bodyPr lIns="0" tIns="0" rIns="0" bIns="0" anchor="b"/>
          <a:lstStyle>
            <a:lvl1pPr>
              <a:defRPr sz="1733" baseline="0">
                <a:solidFill>
                  <a:schemeClr val="bg1"/>
                </a:solidFill>
              </a:defRPr>
            </a:lvl1pPr>
            <a:lvl2pPr>
              <a:defRPr sz="1867">
                <a:solidFill>
                  <a:schemeClr val="bg1"/>
                </a:solidFill>
              </a:defRPr>
            </a:lvl2pPr>
            <a:lvl3pPr>
              <a:defRPr sz="1867">
                <a:solidFill>
                  <a:schemeClr val="bg1"/>
                </a:solidFill>
              </a:defRPr>
            </a:lvl3pPr>
          </a:lstStyle>
          <a:p>
            <a:pPr lvl="0"/>
            <a:r>
              <a:rPr lang="en-US"/>
              <a:t>Contact info</a:t>
            </a:r>
            <a:endParaRPr lang="en-GB"/>
          </a:p>
        </p:txBody>
      </p:sp>
      <p:sp>
        <p:nvSpPr>
          <p:cNvPr id="4" name="Title 2"/>
          <p:cNvSpPr txBox="1">
            <a:spLocks/>
          </p:cNvSpPr>
          <p:nvPr/>
        </p:nvSpPr>
        <p:spPr bwMode="auto">
          <a:xfrm>
            <a:off x="8619471" y="5172839"/>
            <a:ext cx="3316732" cy="1354204"/>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089" algn="ctr"/>
                <a:tab pos="5274179"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089" algn="ctr"/>
                <a:tab pos="5274179"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089" algn="ctr"/>
                <a:tab pos="5274179"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F 0131 313 6501</a:t>
            </a:r>
          </a:p>
          <a:p>
            <a:pPr>
              <a:spcAft>
                <a:spcPts val="0"/>
              </a:spcAft>
              <a:tabLst>
                <a:tab pos="2637089" algn="ctr"/>
                <a:tab pos="5274179" algn="r"/>
              </a:tabLst>
            </a:pPr>
            <a:r>
              <a:rPr lang="en-GB" sz="1600">
                <a:solidFill>
                  <a:schemeClr val="bg1"/>
                </a:solidFill>
                <a:latin typeface="+mn-lt"/>
              </a:rPr>
              <a:t>www.sfc.ac.uk</a:t>
            </a:r>
          </a:p>
          <a:p>
            <a:pPr>
              <a:spcAft>
                <a:spcPts val="0"/>
              </a:spcAft>
              <a:tabLst>
                <a:tab pos="2637089" algn="ctr"/>
                <a:tab pos="5274179" algn="r"/>
              </a:tabLst>
            </a:pPr>
            <a:r>
              <a:rPr lang="en-GB" sz="1600">
                <a:solidFill>
                  <a:schemeClr val="bg1"/>
                </a:solidFill>
                <a:latin typeface="+mn-lt"/>
                <a:ea typeface="Times New Roman"/>
                <a:cs typeface="Times New Roman"/>
              </a:rPr>
              <a:t>     @ScotFundCouncil </a:t>
            </a:r>
          </a:p>
        </p:txBody>
      </p:sp>
      <p:cxnSp>
        <p:nvCxnSpPr>
          <p:cNvPr id="10" name="Straight Connector 9">
            <a:extLst>
              <a:ext uri="{C183D7F6-B498-43B3-948B-1728B52AA6E4}">
                <adec:decorative xmlns:adec="http://schemas.microsoft.com/office/drawing/2017/decorative" val="1"/>
              </a:ext>
            </a:extLst>
          </p:cNvPr>
          <p:cNvCxnSpPr/>
          <p:nvPr/>
        </p:nvCxnSpPr>
        <p:spPr>
          <a:xfrm>
            <a:off x="9711069" y="5016401"/>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1BC3D6B-BE04-38E0-D6E9-8BB38F0A55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5941" y="6237009"/>
            <a:ext cx="237067" cy="237067"/>
          </a:xfrm>
          <a:prstGeom prst="rect">
            <a:avLst/>
          </a:prstGeom>
        </p:spPr>
      </p:pic>
      <p:sp>
        <p:nvSpPr>
          <p:cNvPr id="13" name="Rectangle 12">
            <a:extLst>
              <a:ext uri="{FF2B5EF4-FFF2-40B4-BE49-F238E27FC236}">
                <a16:creationId xmlns:a16="http://schemas.microsoft.com/office/drawing/2014/main" id="{9FDD2D29-05E9-6A2C-618D-0AEA09A29FF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28998C4C-678F-808E-40F4-50CA5253F914}"/>
              </a:ext>
              <a:ext uri="{C183D7F6-B498-43B3-948B-1728B52AA6E4}">
                <adec:decorative xmlns:adec="http://schemas.microsoft.com/office/drawing/2017/decorative" val="1"/>
              </a:ext>
            </a:extLst>
          </p:cNvPr>
          <p:cNvSpPr/>
          <p:nvPr userDrawn="1"/>
        </p:nvSpPr>
        <p:spPr>
          <a:xfrm>
            <a:off x="3671777"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ABDA4A5-07C6-D1EE-E6FA-57ABF5D84164}"/>
              </a:ext>
              <a:ext uri="{C183D7F6-B498-43B3-948B-1728B52AA6E4}">
                <adec:decorative xmlns:adec="http://schemas.microsoft.com/office/drawing/2017/decorative" val="1"/>
              </a:ext>
            </a:extLst>
          </p:cNvPr>
          <p:cNvCxnSpPr/>
          <p:nvPr userDrawn="1"/>
        </p:nvCxnSpPr>
        <p:spPr>
          <a:xfrm flipV="1">
            <a:off x="3473303"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6" name="Picture 2" descr="SFC Symbol">
            <a:extLst>
              <a:ext uri="{FF2B5EF4-FFF2-40B4-BE49-F238E27FC236}">
                <a16:creationId xmlns:a16="http://schemas.microsoft.com/office/drawing/2014/main" id="{13E03AB4-B1AB-F2FD-F743-65EAC13A9B2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83533"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a:extLst>
              <a:ext uri="{FF2B5EF4-FFF2-40B4-BE49-F238E27FC236}">
                <a16:creationId xmlns:a16="http://schemas.microsoft.com/office/drawing/2014/main" id="{84C267C4-171A-2B11-C536-BDA6401F3AC4}"/>
              </a:ext>
            </a:extLst>
          </p:cNvPr>
          <p:cNvSpPr txBox="1">
            <a:spLocks/>
          </p:cNvSpPr>
          <p:nvPr userDrawn="1"/>
        </p:nvSpPr>
        <p:spPr bwMode="auto">
          <a:xfrm>
            <a:off x="8619469" y="5419059"/>
            <a:ext cx="3316732" cy="1107983"/>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155" algn="ctr"/>
                <a:tab pos="5274310"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155" algn="ctr"/>
                <a:tab pos="5274310"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155" algn="ctr"/>
                <a:tab pos="5274310"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a:t>
            </a:r>
            <a:r>
              <a:rPr lang="en-GB" sz="1600">
                <a:solidFill>
                  <a:schemeClr val="bg1"/>
                </a:solidFill>
                <a:latin typeface="+mn-lt"/>
              </a:rPr>
              <a:t>www.sfc.ac.uk</a:t>
            </a:r>
          </a:p>
          <a:p>
            <a:pPr>
              <a:spcAft>
                <a:spcPts val="0"/>
              </a:spcAft>
              <a:tabLst>
                <a:tab pos="2637155" algn="ctr"/>
                <a:tab pos="5274310" algn="r"/>
              </a:tabLst>
            </a:pPr>
            <a:r>
              <a:rPr lang="en-GB" sz="1600">
                <a:solidFill>
                  <a:schemeClr val="bg1"/>
                </a:solidFill>
                <a:latin typeface="+mn-lt"/>
                <a:ea typeface="Times New Roman"/>
                <a:cs typeface="Times New Roman"/>
              </a:rPr>
              <a:t>     @ScotFundCouncil </a:t>
            </a:r>
          </a:p>
        </p:txBody>
      </p:sp>
      <p:cxnSp>
        <p:nvCxnSpPr>
          <p:cNvPr id="18" name="Straight Connector 17">
            <a:extLst>
              <a:ext uri="{FF2B5EF4-FFF2-40B4-BE49-F238E27FC236}">
                <a16:creationId xmlns:a16="http://schemas.microsoft.com/office/drawing/2014/main" id="{FD2EB2CF-AC92-8B33-8D33-BF7490947707}"/>
              </a:ext>
              <a:ext uri="{C183D7F6-B498-43B3-948B-1728B52AA6E4}">
                <adec:decorative xmlns:adec="http://schemas.microsoft.com/office/drawing/2017/decorative" val="1"/>
              </a:ext>
            </a:extLst>
          </p:cNvPr>
          <p:cNvCxnSpPr/>
          <p:nvPr userDrawn="1"/>
        </p:nvCxnSpPr>
        <p:spPr>
          <a:xfrm>
            <a:off x="9711069" y="5150877"/>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30B7B2B9-BEDB-661D-9FEA-9FF475B3A6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15941" y="6237008"/>
            <a:ext cx="237067" cy="237067"/>
          </a:xfrm>
          <a:prstGeom prst="rect">
            <a:avLst/>
          </a:prstGeom>
        </p:spPr>
      </p:pic>
    </p:spTree>
    <p:extLst>
      <p:ext uri="{BB962C8B-B14F-4D97-AF65-F5344CB8AC3E}">
        <p14:creationId xmlns:p14="http://schemas.microsoft.com/office/powerpoint/2010/main" val="1426956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FC Facilitator not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FC Workshop exercis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18200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Lst>
  <p:txStyles>
    <p:titleStyle>
      <a:lvl1pPr algn="l" defTabSz="1219171" rtl="0" eaLnBrk="1" latinLnBrk="0" hangingPunct="1">
        <a:spcBef>
          <a:spcPct val="0"/>
        </a:spcBef>
        <a:buNone/>
        <a:defRPr sz="2667" kern="1600">
          <a:solidFill>
            <a:srgbClr val="00A0AE"/>
          </a:solidFill>
          <a:latin typeface="+mj-lt"/>
          <a:ea typeface="+mj-ea"/>
          <a:cs typeface="+mj-cs"/>
        </a:defRPr>
      </a:lvl1pPr>
    </p:titleStyle>
    <p:bodyStyle>
      <a:lvl1pPr marL="0" indent="0" algn="l" defTabSz="1219171" rtl="0" eaLnBrk="1" latinLnBrk="0" hangingPunct="1">
        <a:spcBef>
          <a:spcPct val="20000"/>
        </a:spcBef>
        <a:buFont typeface="Arial" panose="020B0604020202020204" pitchFamily="34" charset="0"/>
        <a:buNone/>
        <a:defRPr sz="2133" kern="1600">
          <a:solidFill>
            <a:srgbClr val="873299"/>
          </a:solidFill>
          <a:latin typeface="+mn-lt"/>
          <a:ea typeface="+mn-ea"/>
          <a:cs typeface="+mn-cs"/>
        </a:defRPr>
      </a:lvl1pPr>
      <a:lvl2pPr marL="990575" indent="-380991" algn="l" defTabSz="1219171" rtl="0" eaLnBrk="1" latinLnBrk="0" hangingPunct="1">
        <a:spcBef>
          <a:spcPct val="20000"/>
        </a:spcBef>
        <a:buFont typeface="Arial" panose="020B0604020202020204" pitchFamily="34" charset="0"/>
        <a:buChar char="–"/>
        <a:defRPr sz="2400" kern="1600">
          <a:solidFill>
            <a:srgbClr val="2F1A45"/>
          </a:solidFill>
          <a:latin typeface="+mn-lt"/>
          <a:ea typeface="+mn-ea"/>
          <a:cs typeface="+mn-cs"/>
        </a:defRPr>
      </a:lvl2pPr>
      <a:lvl3pPr marL="1523963" indent="-304792" algn="l" defTabSz="1219171" rtl="0" eaLnBrk="1" latinLnBrk="0" hangingPunct="1">
        <a:spcBef>
          <a:spcPct val="20000"/>
        </a:spcBef>
        <a:buFont typeface="Arial" panose="020B0604020202020204" pitchFamily="34" charset="0"/>
        <a:buChar char="•"/>
        <a:defRPr sz="2133" kern="1600">
          <a:solidFill>
            <a:srgbClr val="2F1A45"/>
          </a:solidFill>
          <a:latin typeface="+mn-lt"/>
          <a:ea typeface="+mn-ea"/>
          <a:cs typeface="+mn-cs"/>
        </a:defRPr>
      </a:lvl3pPr>
      <a:lvl4pPr marL="2133547"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4pPr>
      <a:lvl5pPr marL="2743131"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5pPr>
      <a:lvl6pPr marL="3352716"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6pPr>
      <a:lvl7pPr marL="396230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7pPr>
      <a:lvl8pPr marL="4571887"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8pPr>
      <a:lvl9pPr marL="518147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9pPr>
    </p:bodyStyle>
    <p:otherStyle>
      <a:defPPr>
        <a:defRPr lang="en-US"/>
      </a:defPPr>
      <a:lvl1pPr marL="0" algn="l" defTabSz="1219171" rtl="0" eaLnBrk="1" latinLnBrk="0" hangingPunct="1">
        <a:defRPr sz="2400" kern="1600">
          <a:solidFill>
            <a:schemeClr val="tx1"/>
          </a:solidFill>
          <a:latin typeface="+mn-lt"/>
          <a:ea typeface="+mn-ea"/>
          <a:cs typeface="+mn-cs"/>
        </a:defRPr>
      </a:lvl1pPr>
      <a:lvl2pPr marL="609585" algn="l" defTabSz="1219171" rtl="0" eaLnBrk="1" latinLnBrk="0" hangingPunct="1">
        <a:defRPr sz="2400" kern="1600">
          <a:solidFill>
            <a:schemeClr val="tx1"/>
          </a:solidFill>
          <a:latin typeface="+mn-lt"/>
          <a:ea typeface="+mn-ea"/>
          <a:cs typeface="+mn-cs"/>
        </a:defRPr>
      </a:lvl2pPr>
      <a:lvl3pPr marL="1219171" algn="l" defTabSz="1219171" rtl="0" eaLnBrk="1" latinLnBrk="0" hangingPunct="1">
        <a:defRPr sz="2400" kern="1600">
          <a:solidFill>
            <a:schemeClr val="tx1"/>
          </a:solidFill>
          <a:latin typeface="+mn-lt"/>
          <a:ea typeface="+mn-ea"/>
          <a:cs typeface="+mn-cs"/>
        </a:defRPr>
      </a:lvl3pPr>
      <a:lvl4pPr marL="1828755" algn="l" defTabSz="1219171" rtl="0" eaLnBrk="1" latinLnBrk="0" hangingPunct="1">
        <a:defRPr sz="2400" kern="1600">
          <a:solidFill>
            <a:schemeClr val="tx1"/>
          </a:solidFill>
          <a:latin typeface="+mn-lt"/>
          <a:ea typeface="+mn-ea"/>
          <a:cs typeface="+mn-cs"/>
        </a:defRPr>
      </a:lvl4pPr>
      <a:lvl5pPr marL="2438339" algn="l" defTabSz="1219171" rtl="0" eaLnBrk="1" latinLnBrk="0" hangingPunct="1">
        <a:defRPr sz="2400" kern="1600">
          <a:solidFill>
            <a:schemeClr val="tx1"/>
          </a:solidFill>
          <a:latin typeface="+mn-lt"/>
          <a:ea typeface="+mn-ea"/>
          <a:cs typeface="+mn-cs"/>
        </a:defRPr>
      </a:lvl5pPr>
      <a:lvl6pPr marL="3047924" algn="l" defTabSz="1219171" rtl="0" eaLnBrk="1" latinLnBrk="0" hangingPunct="1">
        <a:defRPr sz="2400" kern="1600">
          <a:solidFill>
            <a:schemeClr val="tx1"/>
          </a:solidFill>
          <a:latin typeface="+mn-lt"/>
          <a:ea typeface="+mn-ea"/>
          <a:cs typeface="+mn-cs"/>
        </a:defRPr>
      </a:lvl6pPr>
      <a:lvl7pPr marL="3657509" algn="l" defTabSz="1219171" rtl="0" eaLnBrk="1" latinLnBrk="0" hangingPunct="1">
        <a:defRPr sz="2400" kern="1600">
          <a:solidFill>
            <a:schemeClr val="tx1"/>
          </a:solidFill>
          <a:latin typeface="+mn-lt"/>
          <a:ea typeface="+mn-ea"/>
          <a:cs typeface="+mn-cs"/>
        </a:defRPr>
      </a:lvl7pPr>
      <a:lvl8pPr marL="4267093" algn="l" defTabSz="1219171" rtl="0" eaLnBrk="1" latinLnBrk="0" hangingPunct="1">
        <a:defRPr sz="2400" kern="1600">
          <a:solidFill>
            <a:schemeClr val="tx1"/>
          </a:solidFill>
          <a:latin typeface="+mn-lt"/>
          <a:ea typeface="+mn-ea"/>
          <a:cs typeface="+mn-cs"/>
        </a:defRPr>
      </a:lvl8pPr>
      <a:lvl9pPr marL="4876679" algn="l" defTabSz="1219171" rtl="0" eaLnBrk="1" latinLnBrk="0" hangingPunct="1">
        <a:defRPr sz="2400" kern="16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jpg"/>
          <p:cNvPicPr>
            <a:picLocks noChangeAspect="1"/>
          </p:cNvPicPr>
          <p:nvPr/>
        </p:nvPicPr>
        <p:blipFill>
          <a:blip r:embed="rId2"/>
          <a:srcRect l="1537" r="1537"/>
          <a:stretch>
            <a:fillRect/>
          </a:stretch>
        </p:blipFill>
        <p:spPr>
          <a:xfrm>
            <a:off x="0" y="0"/>
            <a:ext cx="12191999" cy="4422343"/>
          </a:xfrm>
          <a:prstGeom prst="rect">
            <a:avLst/>
          </a:prstGeom>
        </p:spPr>
      </p:pic>
      <p:sp>
        <p:nvSpPr>
          <p:cNvPr id="2" name="Title 1">
            <a:extLst>
              <a:ext uri="{FF2B5EF4-FFF2-40B4-BE49-F238E27FC236}">
                <a16:creationId xmlns:a16="http://schemas.microsoft.com/office/drawing/2014/main" id="{57F40BA4-B82B-BB7D-33A9-B50ED13818DF}"/>
              </a:ext>
            </a:extLst>
          </p:cNvPr>
          <p:cNvSpPr>
            <a:spLocks noGrp="1"/>
          </p:cNvSpPr>
          <p:nvPr>
            <p:ph type="ctrTitle"/>
          </p:nvPr>
        </p:nvSpPr>
        <p:spPr>
          <a:xfrm>
            <a:off x="0" y="4549140"/>
            <a:ext cx="12191695" cy="832104"/>
          </a:xfrm>
        </p:spPr>
        <p:txBody>
          <a:bodyPr wrap="square" lIns="73152" tIns="0" rIns="73152" bIns="0" anchor="ctr"/>
          <a:lstStyle/>
          <a:p>
            <a:pPr>
              <a:defRPr sz="3200" b="0">
                <a:solidFill>
                  <a:schemeClr val="lt1"/>
                </a:solidFill>
                <a:latin typeface="+mn-lt"/>
              </a:defRPr>
            </a:pPr>
            <a:r>
              <a:rPr lang="en-GB" dirty="0">
                <a:solidFill>
                  <a:schemeClr val="lt1"/>
                </a:solidFill>
              </a:rPr>
              <a:t>Workshop 3 Value for Money </a:t>
            </a:r>
            <a:endParaRPr lang="en-GB" sz="3200" b="0" dirty="0">
              <a:solidFill>
                <a:schemeClr val="lt1"/>
              </a:solidFill>
              <a:latin typeface="+mn-lt"/>
            </a:endParaRPr>
          </a:p>
        </p:txBody>
      </p:sp>
      <p:sp>
        <p:nvSpPr>
          <p:cNvPr id="3" name="Subtitle 2">
            <a:extLst>
              <a:ext uri="{FF2B5EF4-FFF2-40B4-BE49-F238E27FC236}">
                <a16:creationId xmlns:a16="http://schemas.microsoft.com/office/drawing/2014/main" id="{6BCDE6FB-C9A9-00EF-FB50-ED9E2D572182}"/>
              </a:ext>
            </a:extLst>
          </p:cNvPr>
          <p:cNvSpPr>
            <a:spLocks noGrp="1"/>
          </p:cNvSpPr>
          <p:nvPr>
            <p:ph type="subTitle" idx="1"/>
          </p:nvPr>
        </p:nvSpPr>
        <p:spPr>
          <a:xfrm>
            <a:off x="3794760" y="5486400"/>
            <a:ext cx="7909560" cy="777240"/>
          </a:xfrm>
        </p:spPr>
        <p:txBody>
          <a:bodyPr wrap="square" lIns="73152" tIns="0" rIns="73152" bIns="0"/>
          <a:lstStyle/>
          <a:p>
            <a:pPr>
              <a:defRPr sz="2000">
                <a:solidFill>
                  <a:schemeClr val="lt1"/>
                </a:solidFill>
                <a:latin typeface="+mn-lt"/>
              </a:defRPr>
            </a:pPr>
            <a:r>
              <a:rPr lang="en-GB" sz="2000" dirty="0">
                <a:solidFill>
                  <a:schemeClr val="lt1"/>
                </a:solidFill>
              </a:rPr>
              <a:t>SCIM for Tertiary Education </a:t>
            </a:r>
          </a:p>
          <a:p>
            <a:pPr algn="r">
              <a:defRPr sz="2000">
                <a:solidFill>
                  <a:schemeClr val="lt1"/>
                </a:solidFill>
                <a:latin typeface="+mn-lt"/>
              </a:defRPr>
            </a:pPr>
            <a:r>
              <a:rPr lang="en-GB" sz="2000" dirty="0">
                <a:solidFill>
                  <a:schemeClr val="lt1"/>
                </a:solidFill>
                <a:latin typeface="+mn-lt"/>
              </a:rPr>
              <a:t>Outline Business Case (OBC)</a:t>
            </a:r>
          </a:p>
        </p:txBody>
      </p:sp>
    </p:spTree>
    <p:extLst>
      <p:ext uri="{BB962C8B-B14F-4D97-AF65-F5344CB8AC3E}">
        <p14:creationId xmlns:p14="http://schemas.microsoft.com/office/powerpoint/2010/main" val="42565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9569-0E8F-E2B9-E525-47BD9B33E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6E4DD-F511-E95F-296F-81339C37BBF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Slide Guide</a:t>
            </a:r>
          </a:p>
        </p:txBody>
      </p:sp>
      <p:graphicFrame>
        <p:nvGraphicFramePr>
          <p:cNvPr id="7" name="Table 6">
            <a:extLst>
              <a:ext uri="{FF2B5EF4-FFF2-40B4-BE49-F238E27FC236}">
                <a16:creationId xmlns:a16="http://schemas.microsoft.com/office/drawing/2014/main" id="{5628066C-1C0F-C77A-BD70-10F54780490B}"/>
              </a:ext>
            </a:extLst>
          </p:cNvPr>
          <p:cNvGraphicFramePr>
            <a:graphicFrameLocks noGrp="1"/>
          </p:cNvGraphicFramePr>
          <p:nvPr>
            <p:extLst>
              <p:ext uri="{D42A27DB-BD31-4B8C-83A1-F6EECF244321}">
                <p14:modId xmlns:p14="http://schemas.microsoft.com/office/powerpoint/2010/main" val="3503068743"/>
              </p:ext>
            </p:extLst>
          </p:nvPr>
        </p:nvGraphicFramePr>
        <p:xfrm>
          <a:off x="768096" y="1463040"/>
          <a:ext cx="10652759" cy="2118360"/>
        </p:xfrm>
        <a:graphic>
          <a:graphicData uri="http://schemas.openxmlformats.org/drawingml/2006/table">
            <a:tbl>
              <a:tblPr firstRow="1" bandRow="1">
                <a:tableStyleId>{5C22544A-7EE6-4342-B048-85BDC9FD1C3A}</a:tableStyleId>
              </a:tblPr>
              <a:tblGrid>
                <a:gridCol w="4027168">
                  <a:extLst>
                    <a:ext uri="{9D8B030D-6E8A-4147-A177-3AD203B41FA5}">
                      <a16:colId xmlns:a16="http://schemas.microsoft.com/office/drawing/2014/main" val="3050537601"/>
                    </a:ext>
                  </a:extLst>
                </a:gridCol>
                <a:gridCol w="6625591">
                  <a:extLst>
                    <a:ext uri="{9D8B030D-6E8A-4147-A177-3AD203B41FA5}">
                      <a16:colId xmlns:a16="http://schemas.microsoft.com/office/drawing/2014/main" val="528252558"/>
                    </a:ext>
                  </a:extLst>
                </a:gridCol>
              </a:tblGrid>
              <a:tr h="472440">
                <a:tc>
                  <a:txBody>
                    <a:bodyPr/>
                    <a:lstStyle/>
                    <a:p>
                      <a:pPr>
                        <a:defRPr sz="2000" b="1">
                          <a:solidFill>
                            <a:schemeClr val="lt1"/>
                          </a:solidFill>
                          <a:latin typeface="+mn-lt"/>
                        </a:defRPr>
                      </a:pPr>
                      <a:r>
                        <a:rPr lang="en-GB" sz="2000" b="1">
                          <a:solidFill>
                            <a:schemeClr val="lt1"/>
                          </a:solidFill>
                          <a:latin typeface="+mn-lt"/>
                        </a:rPr>
                        <a:t>Colour Coding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defRPr sz="2000" b="1">
                          <a:solidFill>
                            <a:schemeClr val="lt1"/>
                          </a:solidFill>
                          <a:latin typeface="+mn-lt"/>
                        </a:defRPr>
                      </a:pPr>
                      <a:r>
                        <a:rPr lang="en-GB" sz="2000" b="1">
                          <a:solidFill>
                            <a:schemeClr val="lt1"/>
                          </a:solidFill>
                          <a:latin typeface="+mn-lt"/>
                        </a:rPr>
                        <a:t>Description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18573007"/>
                  </a:ext>
                </a:extLst>
              </a:tr>
              <a:tr h="472440">
                <a:tc>
                  <a:txBody>
                    <a:bodyPr/>
                    <a:lstStyle/>
                    <a:p>
                      <a:pPr>
                        <a:defRPr sz="2000" b="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pPr>
                        <a:defRPr sz="2000" b="0">
                          <a:solidFill>
                            <a:schemeClr val="dk1"/>
                          </a:solidFill>
                          <a:latin typeface="+mn-lt"/>
                        </a:defRPr>
                      </a:pPr>
                      <a:r>
                        <a:rPr lang="en-GB" sz="2000" b="0">
                          <a:solidFill>
                            <a:schemeClr val="dk1"/>
                          </a:solidFill>
                          <a:latin typeface="+mn-lt"/>
                        </a:rPr>
                        <a:t>Workshop Slides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82211380"/>
                  </a:ext>
                </a:extLst>
              </a:tr>
              <a:tr h="472440">
                <a:tc>
                  <a:txBody>
                    <a:bodyPr/>
                    <a:lstStyle/>
                    <a:p>
                      <a:pPr>
                        <a:defRPr sz="2000" b="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2000" b="0">
                          <a:solidFill>
                            <a:schemeClr val="dk1"/>
                          </a:solidFill>
                          <a:latin typeface="+mn-lt"/>
                        </a:defRPr>
                      </a:pPr>
                      <a:r>
                        <a:rPr lang="en-GB" sz="2000" b="0">
                          <a:solidFill>
                            <a:schemeClr val="dk1"/>
                          </a:solidFill>
                          <a:latin typeface="+mn-lt"/>
                        </a:rPr>
                        <a:t>Facilitator notes and preparation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910101717"/>
                  </a:ext>
                </a:extLst>
              </a:tr>
              <a:tr h="472440">
                <a:tc>
                  <a:txBody>
                    <a:bodyPr/>
                    <a:lstStyle/>
                    <a:p>
                      <a:pPr>
                        <a:defRPr sz="2000" b="0">
                          <a:solidFill>
                            <a:schemeClr val="dk1"/>
                          </a:solidFill>
                          <a:latin typeface="+mn-lt"/>
                        </a:defRPr>
                      </a:pPr>
                      <a:endParaRPr lang="en-GB" sz="200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pPr>
                        <a:defRPr sz="2000" b="0">
                          <a:solidFill>
                            <a:schemeClr val="dk1"/>
                          </a:solidFill>
                          <a:latin typeface="+mn-lt"/>
                        </a:defRPr>
                      </a:pPr>
                      <a:r>
                        <a:rPr lang="en-GB" sz="2000" b="0">
                          <a:solidFill>
                            <a:schemeClr val="dk1"/>
                          </a:solidFill>
                          <a:latin typeface="+mn-lt"/>
                        </a:rPr>
                        <a:t>Templates for workshop exercises with key stakeholders and support development of five cases.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676250207"/>
                  </a:ext>
                </a:extLst>
              </a:tr>
            </a:tbl>
          </a:graphicData>
        </a:graphic>
      </p:graphicFrame>
    </p:spTree>
    <p:extLst>
      <p:ext uri="{BB962C8B-B14F-4D97-AF65-F5344CB8AC3E}">
        <p14:creationId xmlns:p14="http://schemas.microsoft.com/office/powerpoint/2010/main" val="340302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Value for Money Pre Work</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097280"/>
            <a:ext cx="10652760" cy="5690870"/>
          </a:xfrm>
        </p:spPr>
        <p:txBody>
          <a:bodyPr wrap="square" lIns="73152" tIns="0" rIns="73152" bIns="0">
            <a:noAutofit/>
          </a:bodyPr>
          <a:lstStyle/>
          <a:p>
            <a:pPr>
              <a:lnSpc>
                <a:spcPts val="1850"/>
              </a:lnSpc>
              <a:spcBef>
                <a:spcPts val="0"/>
              </a:spcBef>
              <a:spcAft>
                <a:spcPts val="0"/>
              </a:spcAft>
              <a:defRPr sz="1866">
                <a:solidFill>
                  <a:schemeClr val="dk1"/>
                </a:solidFill>
                <a:latin typeface="+mn-lt"/>
              </a:defRPr>
            </a:pPr>
            <a:r>
              <a:rPr lang="en-GB" dirty="0"/>
              <a:t>Evidence &amp; analysis preparation:</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Circulate the shortlisted options and SOC Preferred Way Forward.</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Provide economic model outputs (draft NPSV, BCR, costs, benefits).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Provide risk registers, optimism bias assumptions, and sensitivity tests.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Provide benefits mapping and measurement approaches.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Provide financial baseline and affordability constraints.</a:t>
            </a:r>
          </a:p>
          <a:p>
            <a:pPr>
              <a:lnSpc>
                <a:spcPts val="1850"/>
              </a:lnSpc>
              <a:spcBef>
                <a:spcPts val="0"/>
              </a:spcBef>
              <a:spcAft>
                <a:spcPts val="0"/>
              </a:spcAft>
              <a:defRPr sz="1866">
                <a:solidFill>
                  <a:schemeClr val="dk1"/>
                </a:solidFill>
                <a:latin typeface="+mn-lt"/>
              </a:defRPr>
            </a:pPr>
            <a:endParaRPr lang="en-GB" dirty="0"/>
          </a:p>
          <a:p>
            <a:pPr>
              <a:lnSpc>
                <a:spcPts val="1850"/>
              </a:lnSpc>
              <a:spcBef>
                <a:spcPts val="0"/>
              </a:spcBef>
              <a:spcAft>
                <a:spcPts val="0"/>
              </a:spcAft>
              <a:defRPr sz="1866">
                <a:solidFill>
                  <a:schemeClr val="dk1"/>
                </a:solidFill>
                <a:latin typeface="+mn-lt"/>
              </a:defRPr>
            </a:pPr>
            <a:r>
              <a:rPr lang="en-GB" dirty="0"/>
              <a:t>Stakeholder preparation:</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Ask attendees to review:</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Cost assumptions.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Benefit assumptions.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Risk adjustments.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Distributional impacts.</a:t>
            </a:r>
          </a:p>
          <a:p>
            <a:pPr>
              <a:lnSpc>
                <a:spcPts val="1850"/>
              </a:lnSpc>
              <a:spcBef>
                <a:spcPts val="0"/>
              </a:spcBef>
              <a:spcAft>
                <a:spcPts val="0"/>
              </a:spcAft>
              <a:defRPr sz="1866">
                <a:solidFill>
                  <a:schemeClr val="dk1"/>
                </a:solidFill>
                <a:latin typeface="+mn-lt"/>
              </a:defRPr>
            </a:pPr>
            <a:endParaRPr lang="en-GB" dirty="0"/>
          </a:p>
          <a:p>
            <a:pPr>
              <a:lnSpc>
                <a:spcPts val="1850"/>
              </a:lnSpc>
              <a:spcBef>
                <a:spcPts val="0"/>
              </a:spcBef>
              <a:spcAft>
                <a:spcPts val="0"/>
              </a:spcAft>
              <a:defRPr sz="1866">
                <a:solidFill>
                  <a:schemeClr val="dk1"/>
                </a:solidFill>
                <a:latin typeface="+mn-lt"/>
              </a:defRPr>
            </a:pPr>
            <a:r>
              <a:rPr lang="en-GB" dirty="0"/>
              <a:t>Ask finance and economists to prepare:</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Updated modelling.</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Sensitivity scenarios.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Switching values.</a:t>
            </a:r>
          </a:p>
          <a:p>
            <a:pPr>
              <a:lnSpc>
                <a:spcPts val="1850"/>
              </a:lnSpc>
              <a:spcBef>
                <a:spcPts val="0"/>
              </a:spcBef>
              <a:spcAft>
                <a:spcPts val="0"/>
              </a:spcAft>
              <a:defRPr sz="1866">
                <a:solidFill>
                  <a:schemeClr val="dk1"/>
                </a:solidFill>
                <a:latin typeface="+mn-lt"/>
              </a:defRPr>
            </a:pPr>
            <a:endParaRPr lang="en-GB" dirty="0"/>
          </a:p>
          <a:p>
            <a:pPr>
              <a:lnSpc>
                <a:spcPts val="1850"/>
              </a:lnSpc>
              <a:spcBef>
                <a:spcPts val="0"/>
              </a:spcBef>
              <a:spcAft>
                <a:spcPts val="0"/>
              </a:spcAft>
              <a:defRPr sz="1866">
                <a:solidFill>
                  <a:schemeClr val="dk1"/>
                </a:solidFill>
                <a:latin typeface="+mn-lt"/>
              </a:defRPr>
            </a:pPr>
            <a:r>
              <a:rPr lang="en-GB" dirty="0"/>
              <a:t>Ask service leads to confirm:</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Operational impacts.</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Benefits realism.</a:t>
            </a:r>
          </a:p>
          <a:p>
            <a:pPr marL="342900" indent="-342900">
              <a:lnSpc>
                <a:spcPts val="1850"/>
              </a:lnSpc>
              <a:spcBef>
                <a:spcPts val="0"/>
              </a:spcBef>
              <a:spcAft>
                <a:spcPts val="0"/>
              </a:spcAft>
              <a:buFont typeface="Arial" panose="020B0604020202020204" pitchFamily="34" charset="0"/>
              <a:buChar char="•"/>
              <a:defRPr sz="1866">
                <a:solidFill>
                  <a:schemeClr val="dk1"/>
                </a:solidFill>
                <a:latin typeface="+mn-lt"/>
              </a:defRPr>
            </a:pPr>
            <a:r>
              <a:rPr lang="en-GB" dirty="0"/>
              <a:t>Delivery constraints.</a:t>
            </a:r>
          </a:p>
          <a:p>
            <a:pPr>
              <a:lnSpc>
                <a:spcPts val="1850"/>
              </a:lnSpc>
              <a:spcBef>
                <a:spcPts val="0"/>
              </a:spcBef>
              <a:spcAft>
                <a:spcPts val="0"/>
              </a:spcAft>
              <a:defRPr sz="1866">
                <a:solidFill>
                  <a:schemeClr val="dk1"/>
                </a:solidFill>
                <a:latin typeface="+mn-lt"/>
              </a:defRPr>
            </a:pPr>
            <a:endParaRPr lang="en-GB" dirty="0"/>
          </a:p>
        </p:txBody>
      </p:sp>
    </p:spTree>
    <p:extLst>
      <p:ext uri="{BB962C8B-B14F-4D97-AF65-F5344CB8AC3E}">
        <p14:creationId xmlns:p14="http://schemas.microsoft.com/office/powerpoint/2010/main" val="902999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OBC Workshops </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371600"/>
            <a:ext cx="10652760" cy="4800600"/>
          </a:xfrm>
        </p:spPr>
        <p:txBody>
          <a:bodyPr wrap="square" lIns="73152" tIns="0" rIns="73152" bIns="0">
            <a:normAutofit/>
          </a:bodyPr>
          <a:lstStyle/>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SOC Case for Change </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SOC Preferred Way Forward. </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b="1">
                <a:solidFill>
                  <a:schemeClr val="dk1"/>
                </a:solidFill>
                <a:latin typeface="+mn-lt"/>
              </a:rPr>
              <a:t>OBC Value for Money.</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OBC Commercial Agreement.</a:t>
            </a:r>
          </a:p>
          <a:p>
            <a:pPr marL="342900" indent="-342900">
              <a:lnSpc>
                <a:spcPct val="108000"/>
              </a:lnSpc>
              <a:spcBef>
                <a:spcPts val="0"/>
              </a:spcBef>
              <a:spcAft>
                <a:spcPts val="500"/>
              </a:spcAft>
              <a:buFont typeface="+mj-lt"/>
              <a:buAutoNum type="arabicPeriod"/>
              <a:defRPr sz="2133">
                <a:solidFill>
                  <a:schemeClr val="dk1"/>
                </a:solidFill>
                <a:latin typeface="+mn-lt"/>
              </a:defRPr>
            </a:pPr>
            <a:r>
              <a:rPr lang="en-GB" sz="2133">
                <a:solidFill>
                  <a:schemeClr val="dk1"/>
                </a:solidFill>
                <a:latin typeface="+mn-lt"/>
              </a:rPr>
              <a:t>OBC Management Case </a:t>
            </a:r>
          </a:p>
        </p:txBody>
      </p:sp>
    </p:spTree>
    <p:extLst>
      <p:ext uri="{BB962C8B-B14F-4D97-AF65-F5344CB8AC3E}">
        <p14:creationId xmlns:p14="http://schemas.microsoft.com/office/powerpoint/2010/main" val="120653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640E3-30C6-4B3E-76A1-52F62B755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6A4EF-5007-0DBE-A41A-32107CBC382E}"/>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Value for Money Workshop Purpose </a:t>
            </a:r>
          </a:p>
        </p:txBody>
      </p:sp>
      <p:sp>
        <p:nvSpPr>
          <p:cNvPr id="3" name="Content Placeholder 2">
            <a:extLst>
              <a:ext uri="{FF2B5EF4-FFF2-40B4-BE49-F238E27FC236}">
                <a16:creationId xmlns:a16="http://schemas.microsoft.com/office/drawing/2014/main" id="{5558D2B8-5DC8-2938-62B4-B95984F163C6}"/>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To test, refine, and agree the Value for Money (</a:t>
            </a:r>
            <a:r>
              <a:rPr lang="en-GB" sz="2133" dirty="0" err="1">
                <a:solidFill>
                  <a:schemeClr val="dk1"/>
                </a:solidFill>
                <a:latin typeface="+mn-lt"/>
              </a:rPr>
              <a:t>VfM</a:t>
            </a:r>
            <a:r>
              <a:rPr lang="en-GB" sz="2133" dirty="0">
                <a:solidFill>
                  <a:schemeClr val="dk1"/>
                </a:solidFill>
                <a:latin typeface="+mn-lt"/>
              </a:rPr>
              <a:t>) position of the shortlisted options by applying economic appraisal principles. The workshop ensures that the emerging Preferred Option is supported by evidence‑based analysis of costs, benefits, risks, distributional impacts, and wider social/environmental value.</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Best value and lowest price should not be confused.</a:t>
            </a:r>
          </a:p>
        </p:txBody>
      </p:sp>
    </p:spTree>
    <p:extLst>
      <p:ext uri="{BB962C8B-B14F-4D97-AF65-F5344CB8AC3E}">
        <p14:creationId xmlns:p14="http://schemas.microsoft.com/office/powerpoint/2010/main" val="321543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B110-858D-B9E4-EDDC-68175C3E7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C9E04-AFC0-5EE9-94E0-73A76F7ABFB2}"/>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Value for Money Workshop Objectives </a:t>
            </a:r>
          </a:p>
        </p:txBody>
      </p:sp>
      <p:sp>
        <p:nvSpPr>
          <p:cNvPr id="3" name="Content Placeholder 2">
            <a:extLst>
              <a:ext uri="{FF2B5EF4-FFF2-40B4-BE49-F238E27FC236}">
                <a16:creationId xmlns:a16="http://schemas.microsoft.com/office/drawing/2014/main" id="{521604F9-F097-854B-2D31-435F18E623BC}"/>
              </a:ext>
            </a:extLst>
          </p:cNvPr>
          <p:cNvSpPr>
            <a:spLocks noGrp="1"/>
          </p:cNvSpPr>
          <p:nvPr>
            <p:ph idx="1"/>
          </p:nvPr>
        </p:nvSpPr>
        <p:spPr>
          <a:xfrm>
            <a:off x="768096" y="1234440"/>
            <a:ext cx="10652760" cy="5490210"/>
          </a:xfrm>
        </p:spPr>
        <p:txBody>
          <a:bodyPr wrap="square" lIns="73152" tIns="0" rIns="73152" bIns="0">
            <a:noAutofit/>
          </a:bodyPr>
          <a:lstStyle/>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Economic appraisal clarity</a:t>
            </a:r>
            <a:r>
              <a:rPr lang="en-GB" sz="1800" dirty="0">
                <a:solidFill>
                  <a:schemeClr val="dk1"/>
                </a:solidFill>
              </a:rPr>
              <a:t>:</a:t>
            </a:r>
            <a:endParaRPr lang="en-GB" sz="1800" dirty="0">
              <a:solidFill>
                <a:schemeClr val="dk1"/>
              </a:solidFill>
              <a:latin typeface="+mn-lt"/>
            </a:endParaRP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Review the shortlisted options and confirm they remain viable.</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Validate the economic appraisal methodology, including discounting, optimism bias, and sensitivity testing.</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Review the economic costs (CAPEX, lifecycle, OPEX) and benefits (quantitative and qualitative).</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Value for Money assessment:</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Compare Net Present Social Value (NPSV), Benefit–Cost Ratios (BCRs), and Value for Money categories.</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Review non‑monetised benefits, including social, environmental, and distributional impacts.</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Assess risk adjustments, optimism bias, and switching values.</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Preferred Option confirmation:</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Identify the option that delivers best </a:t>
            </a:r>
            <a:r>
              <a:rPr lang="en-GB" sz="1800" dirty="0" err="1">
                <a:solidFill>
                  <a:schemeClr val="dk1"/>
                </a:solidFill>
                <a:latin typeface="+mn-lt"/>
              </a:rPr>
              <a:t>VfM</a:t>
            </a:r>
            <a:r>
              <a:rPr lang="en-GB" sz="1800" dirty="0">
                <a:solidFill>
                  <a:schemeClr val="dk1"/>
                </a:solidFill>
                <a:latin typeface="+mn-lt"/>
              </a:rPr>
              <a:t>.</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Confirm whether the emerging Preferred Option from SOC remains valid.</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Identify any further analysis required before finalising the OBC.</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Alignment with other Cases:</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Ensure </a:t>
            </a:r>
            <a:r>
              <a:rPr lang="en-GB" sz="1800" dirty="0" err="1">
                <a:solidFill>
                  <a:schemeClr val="dk1"/>
                </a:solidFill>
                <a:latin typeface="+mn-lt"/>
              </a:rPr>
              <a:t>VfM</a:t>
            </a:r>
            <a:r>
              <a:rPr lang="en-GB" sz="1800" dirty="0">
                <a:solidFill>
                  <a:schemeClr val="dk1"/>
                </a:solidFill>
                <a:latin typeface="+mn-lt"/>
              </a:rPr>
              <a:t> conclusions align with:</a:t>
            </a:r>
          </a:p>
          <a:p>
            <a:pPr marL="685800" lvl="2"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Strategic Case (outcomes, benefits, alignment).</a:t>
            </a:r>
          </a:p>
          <a:p>
            <a:pPr marL="685800" lvl="2"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Commercial Case (deliverability, market capacity).</a:t>
            </a:r>
          </a:p>
          <a:p>
            <a:pPr marL="685800" lvl="2"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Financial Case (affordability envelope).</a:t>
            </a:r>
          </a:p>
          <a:p>
            <a:pPr marL="685800" lvl="2"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Management Case (risk, dependencies, delivery confidence).</a:t>
            </a:r>
          </a:p>
        </p:txBody>
      </p:sp>
    </p:spTree>
    <p:extLst>
      <p:ext uri="{BB962C8B-B14F-4D97-AF65-F5344CB8AC3E}">
        <p14:creationId xmlns:p14="http://schemas.microsoft.com/office/powerpoint/2010/main" val="378397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7F5C-EEFB-EBE4-B0A1-6A32011B6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11F17-79B7-FF42-B70A-9F98C74C701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Value for Money Attendees</a:t>
            </a:r>
          </a:p>
        </p:txBody>
      </p:sp>
      <p:sp>
        <p:nvSpPr>
          <p:cNvPr id="3" name="Content Placeholder 2">
            <a:extLst>
              <a:ext uri="{FF2B5EF4-FFF2-40B4-BE49-F238E27FC236}">
                <a16:creationId xmlns:a16="http://schemas.microsoft.com/office/drawing/2014/main" id="{FD6404E4-FFAF-FBE8-0978-F49904996839}"/>
              </a:ext>
            </a:extLst>
          </p:cNvPr>
          <p:cNvSpPr>
            <a:spLocks noGrp="1"/>
          </p:cNvSpPr>
          <p:nvPr>
            <p:ph idx="1"/>
          </p:nvPr>
        </p:nvSpPr>
        <p:spPr>
          <a:xfrm>
            <a:off x="768096" y="1417320"/>
            <a:ext cx="5166360" cy="4754880"/>
          </a:xfrm>
        </p:spPr>
        <p:txBody>
          <a:bodyPr wrap="square" lIns="73152" tIns="0" rIns="73152" bIns="0">
            <a:noAutofit/>
          </a:bodyPr>
          <a:lstStyle/>
          <a:p>
            <a:pPr>
              <a:lnSpc>
                <a:spcPct val="108000"/>
              </a:lnSpc>
              <a:spcBef>
                <a:spcPts val="0"/>
              </a:spcBef>
              <a:spcAft>
                <a:spcPts val="500"/>
              </a:spcAft>
              <a:defRPr sz="1950">
                <a:solidFill>
                  <a:schemeClr val="dk1"/>
                </a:solidFill>
                <a:latin typeface="+mn-lt"/>
              </a:defRPr>
            </a:pPr>
            <a:r>
              <a:rPr lang="en-GB" sz="1950" dirty="0">
                <a:solidFill>
                  <a:schemeClr val="dk1"/>
                </a:solidFill>
                <a:latin typeface="+mn-lt"/>
              </a:rPr>
              <a:t>Core attendees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Senior Responsible Owner (SRO)</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Project Sponsor/Senior Client Lead</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Programme/Project Manager</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Strategic Planning Lead</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Commercial/Procurement representative</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Finance representative (capital &amp; revenue)</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Service leads/operational managers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Asset management/estates/facilities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Data and performance analysts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Policy/strategy officers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Net Zero/sustainability lead</a:t>
            </a:r>
          </a:p>
          <a:p>
            <a:pPr marL="342900" lvl="1" indent="-171450">
              <a:lnSpc>
                <a:spcPct val="108000"/>
              </a:lnSpc>
              <a:spcBef>
                <a:spcPts val="0"/>
              </a:spcBef>
              <a:spcAft>
                <a:spcPts val="500"/>
              </a:spcAft>
              <a:buChar char="•"/>
              <a:defRPr sz="1950">
                <a:solidFill>
                  <a:schemeClr val="dk1"/>
                </a:solidFill>
                <a:latin typeface="+mn-lt"/>
              </a:defRPr>
            </a:pPr>
            <a:endParaRPr lang="en-GB" sz="1950" dirty="0">
              <a:solidFill>
                <a:schemeClr val="dk1"/>
              </a:solidFill>
              <a:latin typeface="+mn-lt"/>
            </a:endParaRPr>
          </a:p>
        </p:txBody>
      </p:sp>
      <p:sp>
        <p:nvSpPr>
          <p:cNvPr id="4" name="Content Placeholder 2">
            <a:extLst>
              <a:ext uri="{FF2B5EF4-FFF2-40B4-BE49-F238E27FC236}">
                <a16:creationId xmlns:a16="http://schemas.microsoft.com/office/drawing/2014/main" id="{61A06E24-FB15-72D9-4EFA-4C52C2D7EB00}"/>
              </a:ext>
            </a:extLst>
          </p:cNvPr>
          <p:cNvSpPr txBox="1">
            <a:spLocks/>
          </p:cNvSpPr>
          <p:nvPr/>
        </p:nvSpPr>
        <p:spPr>
          <a:xfrm>
            <a:off x="6236208" y="1417320"/>
            <a:ext cx="5166360" cy="4754880"/>
          </a:xfrm>
          <a:prstGeom prst="rect">
            <a:avLst/>
          </a:prstGeom>
        </p:spPr>
        <p:txBody>
          <a:bodyPr vert="horz" wrap="square" lIns="73152" tIns="0" rIns="73152"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8000"/>
              </a:lnSpc>
              <a:spcBef>
                <a:spcPts val="0"/>
              </a:spcBef>
              <a:spcAft>
                <a:spcPts val="500"/>
              </a:spcAft>
              <a:buNone/>
              <a:defRPr sz="1950">
                <a:solidFill>
                  <a:schemeClr val="dk1"/>
                </a:solidFill>
                <a:latin typeface="+mn-lt"/>
              </a:defRPr>
            </a:pPr>
            <a:r>
              <a:rPr lang="en-GB" sz="1950" dirty="0">
                <a:solidFill>
                  <a:schemeClr val="dk1"/>
                </a:solidFill>
                <a:latin typeface="+mn-lt"/>
              </a:rPr>
              <a:t>Optional</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Digital/ICT lead (if relevant)</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Commercial/Procurement representative</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Legal advisor</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External stakeholders (e.g., NHS, local authority partners, community planning partners)</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Subject matter experts (transport, energy, education, health, etc.)</a:t>
            </a:r>
          </a:p>
          <a:p>
            <a:pPr marL="342900" lvl="1" indent="-171450">
              <a:lnSpc>
                <a:spcPct val="108000"/>
              </a:lnSpc>
              <a:spcBef>
                <a:spcPts val="0"/>
              </a:spcBef>
              <a:spcAft>
                <a:spcPts val="500"/>
              </a:spcAft>
              <a:buChar char="•"/>
              <a:defRPr sz="1950">
                <a:solidFill>
                  <a:schemeClr val="dk1"/>
                </a:solidFill>
                <a:latin typeface="+mn-lt"/>
              </a:defRPr>
            </a:pPr>
            <a:r>
              <a:rPr lang="en-GB" sz="1950" dirty="0">
                <a:solidFill>
                  <a:schemeClr val="dk1"/>
                </a:solidFill>
                <a:latin typeface="+mn-lt"/>
              </a:rPr>
              <a:t>Consultants supporting business case development (if appointed)</a:t>
            </a:r>
          </a:p>
          <a:p>
            <a:pPr marL="342900" lvl="1" indent="-171450">
              <a:lnSpc>
                <a:spcPct val="108000"/>
              </a:lnSpc>
              <a:spcBef>
                <a:spcPts val="0"/>
              </a:spcBef>
              <a:spcAft>
                <a:spcPts val="500"/>
              </a:spcAft>
              <a:buChar char="•"/>
              <a:defRPr sz="1950">
                <a:solidFill>
                  <a:schemeClr val="dk1"/>
                </a:solidFill>
                <a:latin typeface="+mn-lt"/>
              </a:defRPr>
            </a:pPr>
            <a:endParaRPr lang="en-GB" sz="1950" dirty="0">
              <a:solidFill>
                <a:schemeClr val="dk1"/>
              </a:solidFill>
              <a:latin typeface="+mn-lt"/>
            </a:endParaRPr>
          </a:p>
        </p:txBody>
      </p:sp>
    </p:spTree>
    <p:extLst>
      <p:ext uri="{BB962C8B-B14F-4D97-AF65-F5344CB8AC3E}">
        <p14:creationId xmlns:p14="http://schemas.microsoft.com/office/powerpoint/2010/main" val="180096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80AE-1BF9-C794-80E7-4AD1F5283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E4252-9687-5C48-80BC-E4882BFC235A}"/>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Value for Money Workshop Expected Outputs</a:t>
            </a:r>
          </a:p>
        </p:txBody>
      </p:sp>
      <p:sp>
        <p:nvSpPr>
          <p:cNvPr id="3" name="Content Placeholder 2">
            <a:extLst>
              <a:ext uri="{FF2B5EF4-FFF2-40B4-BE49-F238E27FC236}">
                <a16:creationId xmlns:a16="http://schemas.microsoft.com/office/drawing/2014/main" id="{A7BE0343-9B11-F2FB-9E21-B84154921DE8}"/>
              </a:ext>
            </a:extLst>
          </p:cNvPr>
          <p:cNvSpPr>
            <a:spLocks noGrp="1"/>
          </p:cNvSpPr>
          <p:nvPr>
            <p:ph idx="1"/>
          </p:nvPr>
        </p:nvSpPr>
        <p:spPr>
          <a:xfrm>
            <a:off x="768096" y="1234440"/>
            <a:ext cx="10652760" cy="4937760"/>
          </a:xfrm>
        </p:spPr>
        <p:txBody>
          <a:bodyPr wrap="square" lIns="73152" tIns="0" rIns="73152" bIns="0">
            <a:noAutofit/>
          </a:bodyPr>
          <a:lstStyle/>
          <a:p>
            <a:pPr>
              <a:lnSpc>
                <a:spcPct val="150000"/>
              </a:lnSpc>
              <a:spcBef>
                <a:spcPts val="0"/>
              </a:spcBef>
              <a:spcAft>
                <a:spcPts val="0"/>
              </a:spcAft>
              <a:defRPr sz="1800">
                <a:solidFill>
                  <a:schemeClr val="dk1"/>
                </a:solidFill>
                <a:latin typeface="+mn-lt"/>
              </a:defRPr>
            </a:pPr>
            <a:r>
              <a:rPr lang="en-GB" sz="1800" dirty="0">
                <a:solidFill>
                  <a:schemeClr val="dk1"/>
                </a:solidFill>
                <a:latin typeface="+mn-lt"/>
              </a:rPr>
              <a:t>Core </a:t>
            </a:r>
            <a:r>
              <a:rPr lang="en-GB" sz="1800" dirty="0" err="1">
                <a:solidFill>
                  <a:schemeClr val="dk1"/>
                </a:solidFill>
                <a:latin typeface="+mn-lt"/>
              </a:rPr>
              <a:t>VfM</a:t>
            </a:r>
            <a:r>
              <a:rPr lang="en-GB" sz="1800" dirty="0">
                <a:solidFill>
                  <a:schemeClr val="dk1"/>
                </a:solidFill>
                <a:latin typeface="+mn-lt"/>
              </a:rPr>
              <a:t> outputs</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Validated economic appraisal methodology</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Updated cost and benefit estimates for each shortlisted option</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Agreed economic metrics:</a:t>
            </a:r>
          </a:p>
          <a:p>
            <a:pPr marL="342900" lvl="1" indent="-171450">
              <a:lnSpc>
                <a:spcPct val="150000"/>
              </a:lnSpc>
              <a:spcBef>
                <a:spcPts val="0"/>
              </a:spcBef>
              <a:spcAft>
                <a:spcPts val="0"/>
              </a:spcAft>
              <a:buChar char="•"/>
              <a:defRPr sz="1800">
                <a:solidFill>
                  <a:schemeClr val="dk1"/>
                </a:solidFill>
                <a:latin typeface="+mn-lt"/>
              </a:defRPr>
            </a:pPr>
            <a:r>
              <a:rPr lang="en-GB" sz="1800" dirty="0">
                <a:solidFill>
                  <a:schemeClr val="dk1"/>
                </a:solidFill>
                <a:latin typeface="+mn-lt"/>
              </a:rPr>
              <a:t>NPV</a:t>
            </a:r>
          </a:p>
          <a:p>
            <a:pPr marL="342900" lvl="1" indent="-171450">
              <a:lnSpc>
                <a:spcPct val="150000"/>
              </a:lnSpc>
              <a:spcBef>
                <a:spcPts val="0"/>
              </a:spcBef>
              <a:spcAft>
                <a:spcPts val="0"/>
              </a:spcAft>
              <a:buChar char="•"/>
              <a:defRPr sz="1800">
                <a:solidFill>
                  <a:schemeClr val="dk1"/>
                </a:solidFill>
                <a:latin typeface="+mn-lt"/>
              </a:defRPr>
            </a:pPr>
            <a:r>
              <a:rPr lang="en-GB" sz="1800" dirty="0">
                <a:solidFill>
                  <a:schemeClr val="dk1"/>
                </a:solidFill>
                <a:latin typeface="+mn-lt"/>
              </a:rPr>
              <a:t>NPSV</a:t>
            </a:r>
          </a:p>
          <a:p>
            <a:pPr marL="342900" lvl="1" indent="-171450">
              <a:lnSpc>
                <a:spcPct val="150000"/>
              </a:lnSpc>
              <a:spcBef>
                <a:spcPts val="0"/>
              </a:spcBef>
              <a:spcAft>
                <a:spcPts val="0"/>
              </a:spcAft>
              <a:buChar char="•"/>
              <a:defRPr sz="1800">
                <a:solidFill>
                  <a:schemeClr val="dk1"/>
                </a:solidFill>
                <a:latin typeface="+mn-lt"/>
              </a:defRPr>
            </a:pPr>
            <a:r>
              <a:rPr lang="en-GB" sz="1800" dirty="0">
                <a:solidFill>
                  <a:schemeClr val="dk1"/>
                </a:solidFill>
                <a:latin typeface="+mn-lt"/>
              </a:rPr>
              <a:t>BCR</a:t>
            </a:r>
          </a:p>
          <a:p>
            <a:pPr marL="342900" lvl="1" indent="-171450">
              <a:lnSpc>
                <a:spcPct val="150000"/>
              </a:lnSpc>
              <a:spcBef>
                <a:spcPts val="0"/>
              </a:spcBef>
              <a:spcAft>
                <a:spcPts val="0"/>
              </a:spcAft>
              <a:buChar char="•"/>
              <a:defRPr sz="1800">
                <a:solidFill>
                  <a:schemeClr val="dk1"/>
                </a:solidFill>
                <a:latin typeface="+mn-lt"/>
              </a:defRPr>
            </a:pPr>
            <a:r>
              <a:rPr lang="en-GB" sz="1800" dirty="0">
                <a:solidFill>
                  <a:schemeClr val="dk1"/>
                </a:solidFill>
                <a:latin typeface="+mn-lt"/>
              </a:rPr>
              <a:t>Switching values</a:t>
            </a:r>
          </a:p>
          <a:p>
            <a:pPr marL="342900" lvl="1" indent="-171450">
              <a:lnSpc>
                <a:spcPct val="150000"/>
              </a:lnSpc>
              <a:spcBef>
                <a:spcPts val="0"/>
              </a:spcBef>
              <a:spcAft>
                <a:spcPts val="0"/>
              </a:spcAft>
              <a:buChar char="•"/>
              <a:defRPr sz="1800">
                <a:solidFill>
                  <a:schemeClr val="dk1"/>
                </a:solidFill>
                <a:latin typeface="+mn-lt"/>
              </a:defRPr>
            </a:pPr>
            <a:r>
              <a:rPr lang="en-GB" sz="1800" dirty="0">
                <a:solidFill>
                  <a:schemeClr val="dk1"/>
                </a:solidFill>
                <a:latin typeface="+mn-lt"/>
              </a:rPr>
              <a:t>Sensitivity tests</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Assessment of non‑monetised benefits (qualitative </a:t>
            </a:r>
            <a:r>
              <a:rPr lang="en-GB" sz="1800" dirty="0" err="1">
                <a:solidFill>
                  <a:schemeClr val="dk1"/>
                </a:solidFill>
                <a:latin typeface="+mn-lt"/>
              </a:rPr>
              <a:t>VfM</a:t>
            </a:r>
            <a:r>
              <a:rPr lang="en-GB" sz="1800" dirty="0">
                <a:solidFill>
                  <a:schemeClr val="dk1"/>
                </a:solidFill>
                <a:latin typeface="+mn-lt"/>
              </a:rPr>
              <a:t>)</a:t>
            </a:r>
          </a:p>
          <a:p>
            <a:pPr lvl="0">
              <a:lnSpc>
                <a:spcPct val="150000"/>
              </a:lnSpc>
              <a:spcBef>
                <a:spcPts val="0"/>
              </a:spcBef>
              <a:spcAft>
                <a:spcPts val="0"/>
              </a:spcAft>
              <a:defRPr sz="1800">
                <a:solidFill>
                  <a:schemeClr val="dk1"/>
                </a:solidFill>
                <a:latin typeface="+mn-lt"/>
              </a:defRPr>
            </a:pPr>
            <a:r>
              <a:rPr lang="en-GB" sz="1800" i="1" dirty="0">
                <a:solidFill>
                  <a:schemeClr val="dk1"/>
                </a:solidFill>
                <a:latin typeface="+mn-lt"/>
              </a:rPr>
              <a:t>Distributional analysis (where relevant)</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Risk‑adjusted </a:t>
            </a:r>
            <a:r>
              <a:rPr lang="en-GB" sz="1800" dirty="0" err="1">
                <a:solidFill>
                  <a:schemeClr val="dk1"/>
                </a:solidFill>
                <a:latin typeface="+mn-lt"/>
              </a:rPr>
              <a:t>VfM</a:t>
            </a:r>
            <a:r>
              <a:rPr lang="en-GB" sz="1800" dirty="0">
                <a:solidFill>
                  <a:schemeClr val="dk1"/>
                </a:solidFill>
                <a:latin typeface="+mn-lt"/>
              </a:rPr>
              <a:t> position including optimism bias</a:t>
            </a:r>
          </a:p>
          <a:p>
            <a:pPr lvl="0">
              <a:lnSpc>
                <a:spcPct val="150000"/>
              </a:lnSpc>
              <a:spcBef>
                <a:spcPts val="0"/>
              </a:spcBef>
              <a:spcAft>
                <a:spcPts val="0"/>
              </a:spcAft>
              <a:defRPr sz="1800">
                <a:solidFill>
                  <a:schemeClr val="dk1"/>
                </a:solidFill>
                <a:latin typeface="+mn-lt"/>
              </a:defRPr>
            </a:pPr>
            <a:r>
              <a:rPr lang="en-GB" sz="1800" dirty="0">
                <a:solidFill>
                  <a:schemeClr val="dk1"/>
                </a:solidFill>
                <a:latin typeface="+mn-lt"/>
              </a:rPr>
              <a:t>Draft </a:t>
            </a:r>
            <a:r>
              <a:rPr lang="en-GB" sz="1800" dirty="0" err="1">
                <a:solidFill>
                  <a:schemeClr val="dk1"/>
                </a:solidFill>
                <a:latin typeface="+mn-lt"/>
              </a:rPr>
              <a:t>VfM</a:t>
            </a:r>
            <a:r>
              <a:rPr lang="en-GB" sz="1800" dirty="0">
                <a:solidFill>
                  <a:schemeClr val="dk1"/>
                </a:solidFill>
                <a:latin typeface="+mn-lt"/>
              </a:rPr>
              <a:t> conclusion identifying the Preferred Option</a:t>
            </a:r>
          </a:p>
          <a:p>
            <a:pPr marL="342900" lvl="1" indent="-171450">
              <a:lnSpc>
                <a:spcPts val="1850"/>
              </a:lnSpc>
              <a:spcBef>
                <a:spcPts val="0"/>
              </a:spcBef>
              <a:spcAft>
                <a:spcPts val="0"/>
              </a:spcAft>
              <a:buChar char="•"/>
              <a:defRPr sz="1800">
                <a:solidFill>
                  <a:schemeClr val="dk1"/>
                </a:solidFill>
                <a:latin typeface="+mn-lt"/>
              </a:defRPr>
            </a:pPr>
            <a:endParaRPr lang="en-GB" sz="1800" dirty="0">
              <a:solidFill>
                <a:schemeClr val="dk1"/>
              </a:solidFill>
              <a:latin typeface="+mn-lt"/>
            </a:endParaRPr>
          </a:p>
        </p:txBody>
      </p:sp>
    </p:spTree>
    <p:extLst>
      <p:ext uri="{BB962C8B-B14F-4D97-AF65-F5344CB8AC3E}">
        <p14:creationId xmlns:p14="http://schemas.microsoft.com/office/powerpoint/2010/main" val="429168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7D277-137A-CD44-15D0-32DAA293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5B9ED-37F8-97DD-012F-635C60EFBF58}"/>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3 Agenda: Value for Money </a:t>
            </a:r>
          </a:p>
        </p:txBody>
      </p:sp>
      <p:sp>
        <p:nvSpPr>
          <p:cNvPr id="3" name="Content Placeholder 2">
            <a:extLst>
              <a:ext uri="{FF2B5EF4-FFF2-40B4-BE49-F238E27FC236}">
                <a16:creationId xmlns:a16="http://schemas.microsoft.com/office/drawing/2014/main" id="{5A2D27CA-B031-BC48-259C-AB59809F7864}"/>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Welcome and Objectives.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OBC Progress to date.</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Economic Case.</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Economic Appraisal.</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College Outcomes and Benefits.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Social Value and Wider Outcomes and Benefits.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Commercial Case</a:t>
            </a:r>
            <a:r>
              <a:rPr lang="en-GB" dirty="0">
                <a:solidFill>
                  <a:schemeClr val="dk1"/>
                </a:solidFill>
              </a:rPr>
              <a:t>.</a:t>
            </a:r>
            <a:endParaRPr lang="en-GB" sz="2133" dirty="0">
              <a:solidFill>
                <a:schemeClr val="dk1"/>
              </a:solidFill>
              <a:latin typeface="+mn-lt"/>
            </a:endParaRP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Financial Case – Affordability and Funding.</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Management Case – Assurance and Deliverability.</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Preferred Option.</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Next Steps.</a:t>
            </a:r>
          </a:p>
        </p:txBody>
      </p:sp>
    </p:spTree>
    <p:extLst>
      <p:ext uri="{BB962C8B-B14F-4D97-AF65-F5344CB8AC3E}">
        <p14:creationId xmlns:p14="http://schemas.microsoft.com/office/powerpoint/2010/main" val="229275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CB92-A952-4B5E-2938-735BB2BFD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43D-B7D4-D267-B198-54CEB6A21FD2}"/>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OBC Progress to date </a:t>
            </a:r>
          </a:p>
        </p:txBody>
      </p:sp>
      <p:sp>
        <p:nvSpPr>
          <p:cNvPr id="3" name="Content Placeholder 2">
            <a:extLst>
              <a:ext uri="{FF2B5EF4-FFF2-40B4-BE49-F238E27FC236}">
                <a16:creationId xmlns:a16="http://schemas.microsoft.com/office/drawing/2014/main" id="{F1FEDF19-E357-89D4-FCDE-F6694C546587}"/>
              </a:ext>
            </a:extLst>
          </p:cNvPr>
          <p:cNvSpPr>
            <a:spLocks noGrp="1"/>
          </p:cNvSpPr>
          <p:nvPr>
            <p:ph idx="1"/>
          </p:nvPr>
        </p:nvSpPr>
        <p:spPr>
          <a:xfrm>
            <a:off x="768096" y="1234440"/>
            <a:ext cx="10652760" cy="4937760"/>
          </a:xfrm>
        </p:spPr>
        <p:txBody>
          <a:bodyPr wrap="square" lIns="73152" tIns="0" rIns="73152" bIns="0">
            <a:noAutofit/>
          </a:bodyPr>
          <a:lstStyle/>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Review of Strategic Outline Case (SOC):</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Strategic Case.</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Economic Case.</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Updates or refinement to SOC.</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OBC development of cases</a:t>
            </a:r>
            <a:r>
              <a:rPr lang="en-GB" sz="1800" dirty="0">
                <a:solidFill>
                  <a:schemeClr val="dk1"/>
                </a:solidFill>
              </a:rPr>
              <a:t>:</a:t>
            </a:r>
            <a:endParaRPr lang="en-GB" sz="1800" dirty="0">
              <a:solidFill>
                <a:schemeClr val="dk1"/>
              </a:solidFill>
              <a:latin typeface="+mn-lt"/>
            </a:endParaRP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Commercial.</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Financial.</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Management.</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Critical success factors.</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Assessment against Critical success factor and desirable outcomes</a:t>
            </a:r>
            <a:r>
              <a:rPr lang="en-GB" sz="1800" dirty="0">
                <a:solidFill>
                  <a:schemeClr val="dk1"/>
                </a:solidFill>
              </a:rPr>
              <a:t>:</a:t>
            </a:r>
            <a:endParaRPr lang="en-GB" sz="1800" dirty="0">
              <a:solidFill>
                <a:schemeClr val="dk1"/>
              </a:solidFill>
              <a:latin typeface="+mn-lt"/>
            </a:endParaRP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Long list.</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Appraisal.</a:t>
            </a:r>
          </a:p>
          <a:p>
            <a:pPr marL="342900" lvl="1" indent="-171450">
              <a:lnSpc>
                <a:spcPts val="1850"/>
              </a:lnSpc>
              <a:spcBef>
                <a:spcPts val="0"/>
              </a:spcBef>
              <a:spcAft>
                <a:spcPts val="0"/>
              </a:spcAft>
              <a:buChar char="•"/>
              <a:defRPr sz="1800">
                <a:solidFill>
                  <a:schemeClr val="dk1"/>
                </a:solidFill>
                <a:latin typeface="+mn-lt"/>
              </a:defRPr>
            </a:pPr>
            <a:r>
              <a:rPr lang="en-GB" sz="1800" dirty="0">
                <a:solidFill>
                  <a:schemeClr val="dk1"/>
                </a:solidFill>
                <a:latin typeface="+mn-lt"/>
              </a:rPr>
              <a:t>Short list.</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Social, economic and environmental assessment.</a:t>
            </a: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Alignment with business plan and Infrastructure Strategy.</a:t>
            </a:r>
          </a:p>
          <a:p>
            <a:pPr>
              <a:lnSpc>
                <a:spcPts val="1850"/>
              </a:lnSpc>
              <a:spcBef>
                <a:spcPts val="0"/>
              </a:spcBef>
              <a:spcAft>
                <a:spcPts val="0"/>
              </a:spcAft>
              <a:defRPr sz="1800">
                <a:solidFill>
                  <a:schemeClr val="dk1"/>
                </a:solidFill>
                <a:latin typeface="+mn-lt"/>
              </a:defRPr>
            </a:pPr>
            <a:r>
              <a:rPr lang="en-GB" sz="1800" dirty="0">
                <a:solidFill>
                  <a:schemeClr val="dk1"/>
                </a:solidFill>
                <a:latin typeface="+mn-lt"/>
              </a:rPr>
              <a:t>Validation of short listed items.</a:t>
            </a: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a:lnSpc>
                <a:spcPts val="1850"/>
              </a:lnSpc>
              <a:spcBef>
                <a:spcPts val="0"/>
              </a:spcBef>
              <a:spcAft>
                <a:spcPts val="0"/>
              </a:spcAft>
              <a:defRPr sz="1800">
                <a:solidFill>
                  <a:schemeClr val="dk1"/>
                </a:solidFill>
                <a:latin typeface="+mn-lt"/>
              </a:defRPr>
            </a:pPr>
            <a:endParaRPr lang="en-GB" sz="1800" dirty="0">
              <a:solidFill>
                <a:schemeClr val="dk1"/>
              </a:solidFill>
              <a:latin typeface="+mn-lt"/>
            </a:endParaRPr>
          </a:p>
          <a:p>
            <a:pPr marL="0" indent="0">
              <a:lnSpc>
                <a:spcPts val="1850"/>
              </a:lnSpc>
              <a:spcBef>
                <a:spcPts val="0"/>
              </a:spcBef>
              <a:spcAft>
                <a:spcPts val="0"/>
              </a:spcAft>
              <a:buNone/>
              <a:defRPr sz="1800">
                <a:solidFill>
                  <a:schemeClr val="dk1"/>
                </a:solidFill>
                <a:latin typeface="+mn-lt"/>
              </a:defRPr>
            </a:pPr>
            <a:endParaRPr lang="en-GB" sz="1800" dirty="0">
              <a:solidFill>
                <a:schemeClr val="dk1"/>
              </a:solidFill>
              <a:latin typeface="+mn-lt"/>
            </a:endParaRPr>
          </a:p>
        </p:txBody>
      </p:sp>
    </p:spTree>
    <p:extLst>
      <p:ext uri="{BB962C8B-B14F-4D97-AF65-F5344CB8AC3E}">
        <p14:creationId xmlns:p14="http://schemas.microsoft.com/office/powerpoint/2010/main" val="387158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E470-E750-8ABB-3C4A-86B8FE89A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E09A-5FCB-F200-AEAC-C912819961A6}"/>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Economic Case </a:t>
            </a:r>
          </a:p>
        </p:txBody>
      </p:sp>
      <p:sp>
        <p:nvSpPr>
          <p:cNvPr id="3" name="Content Placeholder 2">
            <a:extLst>
              <a:ext uri="{FF2B5EF4-FFF2-40B4-BE49-F238E27FC236}">
                <a16:creationId xmlns:a16="http://schemas.microsoft.com/office/drawing/2014/main" id="{3C5C75F6-5C29-837C-FBC6-D6A092834914}"/>
              </a:ext>
            </a:extLst>
          </p:cNvPr>
          <p:cNvSpPr>
            <a:spLocks noGrp="1"/>
          </p:cNvSpPr>
          <p:nvPr>
            <p:ph idx="1"/>
          </p:nvPr>
        </p:nvSpPr>
        <p:spPr>
          <a:xfrm>
            <a:off x="768096" y="1371600"/>
            <a:ext cx="10652760" cy="4800600"/>
          </a:xfrm>
        </p:spPr>
        <p:txBody>
          <a:bodyPr wrap="square" lIns="73152" tIns="0" rIns="73152" bIns="0">
            <a:noAutofit/>
          </a:bodyPr>
          <a:lstStyle/>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Investment objectives.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Critical success factors.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Assessment against Critical success factor and desirable outcomes.</a:t>
            </a:r>
          </a:p>
          <a:p>
            <a:pPr marL="342900" lvl="1" indent="-171450">
              <a:lnSpc>
                <a:spcPct val="108000"/>
              </a:lnSpc>
              <a:spcBef>
                <a:spcPts val="0"/>
              </a:spcBef>
              <a:spcAft>
                <a:spcPts val="500"/>
              </a:spcAft>
              <a:buChar char="•"/>
              <a:defRPr sz="2133">
                <a:solidFill>
                  <a:schemeClr val="dk1"/>
                </a:solidFill>
                <a:latin typeface="+mn-lt"/>
              </a:defRPr>
            </a:pPr>
            <a:r>
              <a:rPr lang="en-GB" sz="2133" dirty="0">
                <a:solidFill>
                  <a:schemeClr val="dk1"/>
                </a:solidFill>
                <a:latin typeface="+mn-lt"/>
              </a:rPr>
              <a:t>Long list.</a:t>
            </a:r>
          </a:p>
          <a:p>
            <a:pPr marL="342900" lvl="1" indent="-171450">
              <a:lnSpc>
                <a:spcPct val="108000"/>
              </a:lnSpc>
              <a:spcBef>
                <a:spcPts val="0"/>
              </a:spcBef>
              <a:spcAft>
                <a:spcPts val="500"/>
              </a:spcAft>
              <a:buChar char="•"/>
              <a:defRPr sz="2133">
                <a:solidFill>
                  <a:schemeClr val="dk1"/>
                </a:solidFill>
                <a:latin typeface="+mn-lt"/>
              </a:defRPr>
            </a:pPr>
            <a:r>
              <a:rPr lang="en-GB" sz="2133" dirty="0">
                <a:solidFill>
                  <a:schemeClr val="dk1"/>
                </a:solidFill>
                <a:latin typeface="+mn-lt"/>
              </a:rPr>
              <a:t>Appraisal.</a:t>
            </a:r>
          </a:p>
          <a:p>
            <a:pPr marL="342900" lvl="1" indent="-171450">
              <a:lnSpc>
                <a:spcPct val="108000"/>
              </a:lnSpc>
              <a:spcBef>
                <a:spcPts val="0"/>
              </a:spcBef>
              <a:spcAft>
                <a:spcPts val="500"/>
              </a:spcAft>
              <a:buChar char="•"/>
              <a:defRPr sz="2133">
                <a:solidFill>
                  <a:schemeClr val="dk1"/>
                </a:solidFill>
                <a:latin typeface="+mn-lt"/>
              </a:defRPr>
            </a:pPr>
            <a:r>
              <a:rPr lang="en-GB" sz="2133" dirty="0">
                <a:solidFill>
                  <a:schemeClr val="dk1"/>
                </a:solidFill>
                <a:latin typeface="+mn-lt"/>
              </a:rPr>
              <a:t>Short list.</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Social, economic and environmental assessment.</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Alignment with business plan and Infrastructure Strategy.</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Validation of short listed items.</a:t>
            </a: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marL="0" indent="0">
              <a:lnSpc>
                <a:spcPct val="108000"/>
              </a:lnSpc>
              <a:spcBef>
                <a:spcPts val="0"/>
              </a:spcBef>
              <a:spcAft>
                <a:spcPts val="500"/>
              </a:spcAft>
              <a:buNone/>
              <a:defRPr sz="2133">
                <a:solidFill>
                  <a:schemeClr val="dk1"/>
                </a:solidFill>
                <a:latin typeface="+mn-lt"/>
              </a:defRPr>
            </a:pPr>
            <a:endParaRPr lang="en-GB" sz="2133" dirty="0">
              <a:solidFill>
                <a:schemeClr val="dk1"/>
              </a:solidFill>
              <a:latin typeface="+mn-lt"/>
            </a:endParaRPr>
          </a:p>
        </p:txBody>
      </p:sp>
    </p:spTree>
    <p:extLst>
      <p:ext uri="{BB962C8B-B14F-4D97-AF65-F5344CB8AC3E}">
        <p14:creationId xmlns:p14="http://schemas.microsoft.com/office/powerpoint/2010/main" val="159821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CCEE-60C1-1CA1-7FDC-4800338C8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8EDA7-5FE0-AB25-755A-FCCC4E39BC78}"/>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Economic Appraisal </a:t>
            </a:r>
          </a:p>
        </p:txBody>
      </p:sp>
      <p:sp>
        <p:nvSpPr>
          <p:cNvPr id="3" name="Content Placeholder 2">
            <a:extLst>
              <a:ext uri="{FF2B5EF4-FFF2-40B4-BE49-F238E27FC236}">
                <a16:creationId xmlns:a16="http://schemas.microsoft.com/office/drawing/2014/main" id="{C9D48FF1-75B6-5939-A6CD-84856DB26090}"/>
              </a:ext>
            </a:extLst>
          </p:cNvPr>
          <p:cNvSpPr>
            <a:spLocks noGrp="1"/>
          </p:cNvSpPr>
          <p:nvPr>
            <p:ph idx="1"/>
          </p:nvPr>
        </p:nvSpPr>
        <p:spPr>
          <a:xfrm>
            <a:off x="768096" y="1234440"/>
            <a:ext cx="10652760" cy="4937760"/>
          </a:xfrm>
        </p:spPr>
        <p:txBody>
          <a:bodyPr wrap="square" lIns="73152" tIns="0" rIns="73152" bIns="0">
            <a:noAutofit/>
          </a:bodyPr>
          <a:lstStyle/>
          <a:p>
            <a:pPr>
              <a:lnSpc>
                <a:spcPts val="1850"/>
              </a:lnSpc>
              <a:spcBef>
                <a:spcPts val="0"/>
              </a:spcBef>
              <a:spcAft>
                <a:spcPts val="0"/>
              </a:spcAft>
              <a:defRPr sz="1800">
                <a:solidFill>
                  <a:schemeClr val="dk1"/>
                </a:solidFill>
                <a:latin typeface="+mn-lt"/>
              </a:defRPr>
            </a:pPr>
            <a:r>
              <a:rPr lang="en-GB" sz="1800">
                <a:solidFill>
                  <a:schemeClr val="dk1"/>
                </a:solidFill>
                <a:latin typeface="+mn-lt"/>
              </a:rPr>
              <a:t>Appraisal methodology.</a:t>
            </a:r>
          </a:p>
          <a:p>
            <a:pPr>
              <a:lnSpc>
                <a:spcPts val="1850"/>
              </a:lnSpc>
              <a:spcBef>
                <a:spcPts val="0"/>
              </a:spcBef>
              <a:spcAft>
                <a:spcPts val="0"/>
              </a:spcAft>
              <a:defRPr sz="1800">
                <a:solidFill>
                  <a:schemeClr val="dk1"/>
                </a:solidFill>
                <a:latin typeface="+mn-lt"/>
              </a:defRPr>
            </a:pPr>
            <a:r>
              <a:rPr lang="en-GB" sz="1800">
                <a:solidFill>
                  <a:schemeClr val="dk1"/>
                </a:solidFill>
                <a:latin typeface="+mn-lt"/>
              </a:rPr>
              <a:t>Direct benefits and outcomes for.</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College.</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Students. </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Staff.</a:t>
            </a:r>
          </a:p>
          <a:p>
            <a:pPr>
              <a:lnSpc>
                <a:spcPts val="1850"/>
              </a:lnSpc>
              <a:spcBef>
                <a:spcPts val="0"/>
              </a:spcBef>
              <a:spcAft>
                <a:spcPts val="0"/>
              </a:spcAft>
              <a:defRPr sz="1800">
                <a:solidFill>
                  <a:schemeClr val="dk1"/>
                </a:solidFill>
                <a:latin typeface="+mn-lt"/>
              </a:defRPr>
            </a:pPr>
            <a:r>
              <a:rPr lang="en-GB" sz="1800">
                <a:solidFill>
                  <a:schemeClr val="dk1"/>
                </a:solidFill>
                <a:latin typeface="+mn-lt"/>
              </a:rPr>
              <a:t>Wider benefits and outcomes.</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Social.</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Economic.</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Environmental.</a:t>
            </a:r>
          </a:p>
          <a:p>
            <a:pPr>
              <a:lnSpc>
                <a:spcPts val="1850"/>
              </a:lnSpc>
              <a:spcBef>
                <a:spcPts val="0"/>
              </a:spcBef>
              <a:spcAft>
                <a:spcPts val="0"/>
              </a:spcAft>
              <a:defRPr sz="1800">
                <a:solidFill>
                  <a:schemeClr val="dk1"/>
                </a:solidFill>
                <a:latin typeface="+mn-lt"/>
              </a:defRPr>
            </a:pPr>
            <a:r>
              <a:rPr lang="en-GB" sz="1800">
                <a:solidFill>
                  <a:schemeClr val="dk1"/>
                </a:solidFill>
                <a:latin typeface="+mn-lt"/>
              </a:rPr>
              <a:t>Cost estimates.</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Net project costs.</a:t>
            </a:r>
          </a:p>
          <a:p>
            <a:pPr marL="342900" lvl="1"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Other costs.</a:t>
            </a:r>
          </a:p>
          <a:p>
            <a:pPr marL="685800" lvl="2"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Consultancy support and subject matter experts.</a:t>
            </a:r>
          </a:p>
          <a:p>
            <a:pPr marL="685800" lvl="2"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Optimism Bias.</a:t>
            </a:r>
          </a:p>
          <a:p>
            <a:pPr marL="685800" lvl="2"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Inflation.</a:t>
            </a:r>
          </a:p>
          <a:p>
            <a:pPr marL="685800" lvl="2" indent="-171450">
              <a:lnSpc>
                <a:spcPts val="1850"/>
              </a:lnSpc>
              <a:spcBef>
                <a:spcPts val="0"/>
              </a:spcBef>
              <a:spcAft>
                <a:spcPts val="0"/>
              </a:spcAft>
              <a:buChar char="•"/>
              <a:defRPr sz="1800">
                <a:solidFill>
                  <a:schemeClr val="dk1"/>
                </a:solidFill>
                <a:latin typeface="+mn-lt"/>
              </a:defRPr>
            </a:pPr>
            <a:r>
              <a:rPr lang="en-GB" sz="1800">
                <a:solidFill>
                  <a:schemeClr val="dk1"/>
                </a:solidFill>
                <a:latin typeface="+mn-lt"/>
              </a:rPr>
              <a:t>VAT.</a:t>
            </a:r>
          </a:p>
          <a:p>
            <a:pPr>
              <a:lnSpc>
                <a:spcPts val="1850"/>
              </a:lnSpc>
              <a:spcBef>
                <a:spcPts val="0"/>
              </a:spcBef>
              <a:spcAft>
                <a:spcPts val="0"/>
              </a:spcAft>
              <a:defRPr sz="1800">
                <a:solidFill>
                  <a:schemeClr val="dk1"/>
                </a:solidFill>
                <a:latin typeface="+mn-lt"/>
              </a:defRPr>
            </a:pPr>
            <a:r>
              <a:rPr lang="en-GB" sz="1800">
                <a:solidFill>
                  <a:schemeClr val="dk1"/>
                </a:solidFill>
                <a:latin typeface="+mn-lt"/>
              </a:rPr>
              <a:t>Risk premium.</a:t>
            </a:r>
          </a:p>
          <a:p>
            <a:pPr>
              <a:lnSpc>
                <a:spcPts val="1850"/>
              </a:lnSpc>
              <a:spcBef>
                <a:spcPts val="0"/>
              </a:spcBef>
              <a:spcAft>
                <a:spcPts val="0"/>
              </a:spcAft>
              <a:defRPr sz="1800">
                <a:solidFill>
                  <a:schemeClr val="dk1"/>
                </a:solidFill>
                <a:latin typeface="+mn-lt"/>
              </a:defRPr>
            </a:pPr>
            <a:r>
              <a:rPr lang="en-GB" sz="1800">
                <a:solidFill>
                  <a:schemeClr val="dk1"/>
                </a:solidFill>
                <a:latin typeface="+mn-lt"/>
              </a:rPr>
              <a:t>Sensitivity analysis.</a:t>
            </a:r>
          </a:p>
          <a:p>
            <a:pPr>
              <a:lnSpc>
                <a:spcPts val="1850"/>
              </a:lnSpc>
              <a:spcBef>
                <a:spcPts val="0"/>
              </a:spcBef>
              <a:spcAft>
                <a:spcPts val="0"/>
              </a:spcAft>
              <a:defRPr sz="1800">
                <a:solidFill>
                  <a:schemeClr val="dk1"/>
                </a:solidFill>
                <a:latin typeface="+mn-lt"/>
              </a:defRPr>
            </a:pPr>
            <a:endParaRPr lang="en-GB" sz="1800">
              <a:solidFill>
                <a:schemeClr val="dk1"/>
              </a:solidFill>
              <a:latin typeface="+mn-lt"/>
            </a:endParaRPr>
          </a:p>
          <a:p>
            <a:pPr>
              <a:lnSpc>
                <a:spcPts val="1850"/>
              </a:lnSpc>
              <a:spcBef>
                <a:spcPts val="0"/>
              </a:spcBef>
              <a:spcAft>
                <a:spcPts val="0"/>
              </a:spcAft>
              <a:defRPr sz="1800">
                <a:solidFill>
                  <a:schemeClr val="dk1"/>
                </a:solidFill>
                <a:latin typeface="+mn-lt"/>
              </a:defRPr>
            </a:pPr>
            <a:endParaRPr lang="en-GB" sz="1800">
              <a:solidFill>
                <a:schemeClr val="dk1"/>
              </a:solidFill>
              <a:latin typeface="+mn-lt"/>
            </a:endParaRPr>
          </a:p>
          <a:p>
            <a:pPr>
              <a:lnSpc>
                <a:spcPts val="1850"/>
              </a:lnSpc>
              <a:spcBef>
                <a:spcPts val="0"/>
              </a:spcBef>
              <a:spcAft>
                <a:spcPts val="0"/>
              </a:spcAft>
              <a:defRPr sz="1800">
                <a:solidFill>
                  <a:schemeClr val="dk1"/>
                </a:solidFill>
                <a:latin typeface="+mn-lt"/>
              </a:defRPr>
            </a:pPr>
            <a:endParaRPr lang="en-GB" sz="1800">
              <a:solidFill>
                <a:schemeClr val="dk1"/>
              </a:solidFill>
              <a:latin typeface="+mn-lt"/>
            </a:endParaRPr>
          </a:p>
          <a:p>
            <a:pPr marL="0" indent="0">
              <a:lnSpc>
                <a:spcPts val="1850"/>
              </a:lnSpc>
              <a:spcBef>
                <a:spcPts val="0"/>
              </a:spcBef>
              <a:spcAft>
                <a:spcPts val="0"/>
              </a:spcAft>
              <a:buNone/>
              <a:defRPr sz="1800">
                <a:solidFill>
                  <a:schemeClr val="dk1"/>
                </a:solidFill>
                <a:latin typeface="+mn-lt"/>
              </a:defRPr>
            </a:pPr>
            <a:endParaRPr lang="en-GB" sz="1800">
              <a:solidFill>
                <a:schemeClr val="dk1"/>
              </a:solidFill>
              <a:latin typeface="+mn-lt"/>
            </a:endParaRPr>
          </a:p>
        </p:txBody>
      </p:sp>
    </p:spTree>
    <p:extLst>
      <p:ext uri="{BB962C8B-B14F-4D97-AF65-F5344CB8AC3E}">
        <p14:creationId xmlns:p14="http://schemas.microsoft.com/office/powerpoint/2010/main" val="417892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FEE9-E461-77F3-EFF9-994872A7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A98AC-DD8D-E23F-4C21-EDE2D7B3FF9E}"/>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Social Value and Wider Outcomes and Benefits,</a:t>
            </a:r>
          </a:p>
        </p:txBody>
      </p:sp>
      <p:sp>
        <p:nvSpPr>
          <p:cNvPr id="3" name="Content Placeholder 2">
            <a:extLst>
              <a:ext uri="{FF2B5EF4-FFF2-40B4-BE49-F238E27FC236}">
                <a16:creationId xmlns:a16="http://schemas.microsoft.com/office/drawing/2014/main" id="{6D6437F5-FA5C-7365-51E4-C23494D5DF14}"/>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Social, economic and environmental benefits.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Priority regions, groups and protected characteristics.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Fair work alignment.</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Community Benefits.</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Decarbonisation, net zero and climate resilience.</a:t>
            </a:r>
          </a:p>
          <a:p>
            <a:pPr>
              <a:lnSpc>
                <a:spcPct val="108000"/>
              </a:lnSpc>
              <a:spcBef>
                <a:spcPts val="0"/>
              </a:spcBef>
              <a:spcAft>
                <a:spcPts val="500"/>
              </a:spcAft>
              <a:defRPr sz="2133">
                <a:solidFill>
                  <a:schemeClr val="dk1"/>
                </a:solidFill>
                <a:latin typeface="+mn-lt"/>
              </a:defRPr>
            </a:pPr>
            <a:r>
              <a:rPr lang="en-GB" sz="2133" dirty="0">
                <a:solidFill>
                  <a:schemeClr val="dk1"/>
                </a:solidFill>
                <a:latin typeface="+mn-lt"/>
              </a:rPr>
              <a:t>Alignment with Sustainable Procurement Duty.</a:t>
            </a: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a:lnSpc>
                <a:spcPct val="108000"/>
              </a:lnSpc>
              <a:spcBef>
                <a:spcPts val="0"/>
              </a:spcBef>
              <a:spcAft>
                <a:spcPts val="500"/>
              </a:spcAft>
              <a:defRPr sz="2133">
                <a:solidFill>
                  <a:schemeClr val="dk1"/>
                </a:solidFill>
                <a:latin typeface="+mn-lt"/>
              </a:defRPr>
            </a:pPr>
            <a:endParaRPr lang="en-GB" sz="2133" dirty="0">
              <a:solidFill>
                <a:schemeClr val="dk1"/>
              </a:solidFill>
              <a:latin typeface="+mn-lt"/>
            </a:endParaRPr>
          </a:p>
          <a:p>
            <a:pPr marL="0" indent="0">
              <a:lnSpc>
                <a:spcPct val="108000"/>
              </a:lnSpc>
              <a:spcBef>
                <a:spcPts val="0"/>
              </a:spcBef>
              <a:spcAft>
                <a:spcPts val="500"/>
              </a:spcAft>
              <a:buNone/>
              <a:defRPr sz="2133">
                <a:solidFill>
                  <a:schemeClr val="dk1"/>
                </a:solidFill>
                <a:latin typeface="+mn-lt"/>
              </a:defRPr>
            </a:pPr>
            <a:endParaRPr lang="en-GB" sz="2133" dirty="0">
              <a:solidFill>
                <a:schemeClr val="dk1"/>
              </a:solidFill>
              <a:latin typeface="+mn-lt"/>
            </a:endParaRPr>
          </a:p>
        </p:txBody>
      </p:sp>
    </p:spTree>
    <p:extLst>
      <p:ext uri="{BB962C8B-B14F-4D97-AF65-F5344CB8AC3E}">
        <p14:creationId xmlns:p14="http://schemas.microsoft.com/office/powerpoint/2010/main" val="4910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CD13-C8F4-2625-128B-534E46331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8D0CB-DD45-D6C1-E25D-252B43F8F77E}"/>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Commercial Case</a:t>
            </a:r>
          </a:p>
        </p:txBody>
      </p:sp>
      <p:sp>
        <p:nvSpPr>
          <p:cNvPr id="3" name="Content Placeholder 2">
            <a:extLst>
              <a:ext uri="{FF2B5EF4-FFF2-40B4-BE49-F238E27FC236}">
                <a16:creationId xmlns:a16="http://schemas.microsoft.com/office/drawing/2014/main" id="{AF059F3C-D0EC-ABAB-F71A-FD6888080CA1}"/>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Route to market.</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Market review and options.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Procurement options and procedure.</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Risk allocation.</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Form of contract.</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Alternative approaches.</a:t>
            </a:r>
          </a:p>
          <a:p>
            <a:pPr>
              <a:lnSpc>
                <a:spcPct val="108000"/>
              </a:lnSpc>
              <a:spcBef>
                <a:spcPts val="0"/>
              </a:spcBef>
              <a:spcAft>
                <a:spcPts val="500"/>
              </a:spcAft>
              <a:defRPr sz="2133">
                <a:solidFill>
                  <a:schemeClr val="dk1"/>
                </a:solidFill>
                <a:latin typeface="+mn-lt"/>
              </a:defRPr>
            </a:pPr>
            <a:endParaRPr lang="en-GB" sz="2133">
              <a:solidFill>
                <a:schemeClr val="dk1"/>
              </a:solidFill>
              <a:latin typeface="+mn-lt"/>
            </a:endParaRPr>
          </a:p>
          <a:p>
            <a:pPr>
              <a:lnSpc>
                <a:spcPct val="108000"/>
              </a:lnSpc>
              <a:spcBef>
                <a:spcPts val="0"/>
              </a:spcBef>
              <a:spcAft>
                <a:spcPts val="500"/>
              </a:spcAft>
              <a:defRPr sz="2133">
                <a:solidFill>
                  <a:schemeClr val="dk1"/>
                </a:solidFill>
                <a:latin typeface="+mn-lt"/>
              </a:defRPr>
            </a:pPr>
            <a:endParaRPr lang="en-GB" sz="2133">
              <a:solidFill>
                <a:schemeClr val="dk1"/>
              </a:solidFill>
              <a:latin typeface="+mn-lt"/>
            </a:endParaRPr>
          </a:p>
          <a:p>
            <a:pPr marL="0" indent="0">
              <a:lnSpc>
                <a:spcPct val="108000"/>
              </a:lnSpc>
              <a:spcBef>
                <a:spcPts val="0"/>
              </a:spcBef>
              <a:spcAft>
                <a:spcPts val="500"/>
              </a:spcAft>
              <a:buNone/>
              <a:defRPr sz="2133">
                <a:solidFill>
                  <a:schemeClr val="dk1"/>
                </a:solidFill>
                <a:latin typeface="+mn-lt"/>
              </a:defRPr>
            </a:pPr>
            <a:endParaRPr lang="en-GB" sz="2133">
              <a:solidFill>
                <a:schemeClr val="dk1"/>
              </a:solidFill>
              <a:latin typeface="+mn-lt"/>
            </a:endParaRPr>
          </a:p>
        </p:txBody>
      </p:sp>
    </p:spTree>
    <p:extLst>
      <p:ext uri="{BB962C8B-B14F-4D97-AF65-F5344CB8AC3E}">
        <p14:creationId xmlns:p14="http://schemas.microsoft.com/office/powerpoint/2010/main" val="2821563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7C0E-71F1-C56A-74E8-D0A1FC528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93362-0CF9-B9F2-769B-9318C9E0076C}"/>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Financial Case – Affordability and Funding,</a:t>
            </a:r>
          </a:p>
        </p:txBody>
      </p:sp>
      <p:sp>
        <p:nvSpPr>
          <p:cNvPr id="3" name="Content Placeholder 2">
            <a:extLst>
              <a:ext uri="{FF2B5EF4-FFF2-40B4-BE49-F238E27FC236}">
                <a16:creationId xmlns:a16="http://schemas.microsoft.com/office/drawing/2014/main" id="{764A1AC6-26D3-695A-85C7-24EA6FF6C745}"/>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Capital.</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Project timeline.</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Revenue funding.</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Lifecycle.</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Risk and uncertainty.</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Optimism bias.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Financial sustainability.</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Long term commitments.</a:t>
            </a:r>
          </a:p>
          <a:p>
            <a:pPr>
              <a:lnSpc>
                <a:spcPct val="108000"/>
              </a:lnSpc>
              <a:spcBef>
                <a:spcPts val="0"/>
              </a:spcBef>
              <a:spcAft>
                <a:spcPts val="500"/>
              </a:spcAft>
              <a:defRPr sz="2133">
                <a:solidFill>
                  <a:schemeClr val="dk1"/>
                </a:solidFill>
                <a:latin typeface="+mn-lt"/>
              </a:defRPr>
            </a:pPr>
            <a:endParaRPr lang="en-GB" sz="2133">
              <a:solidFill>
                <a:schemeClr val="dk1"/>
              </a:solidFill>
              <a:latin typeface="+mn-lt"/>
            </a:endParaRPr>
          </a:p>
          <a:p>
            <a:pPr marL="0" indent="0">
              <a:lnSpc>
                <a:spcPct val="108000"/>
              </a:lnSpc>
              <a:spcBef>
                <a:spcPts val="0"/>
              </a:spcBef>
              <a:spcAft>
                <a:spcPts val="500"/>
              </a:spcAft>
              <a:buNone/>
              <a:defRPr sz="2133">
                <a:solidFill>
                  <a:schemeClr val="dk1"/>
                </a:solidFill>
                <a:latin typeface="+mn-lt"/>
              </a:defRPr>
            </a:pPr>
            <a:endParaRPr lang="en-GB" sz="2133">
              <a:solidFill>
                <a:schemeClr val="dk1"/>
              </a:solidFill>
              <a:latin typeface="+mn-lt"/>
            </a:endParaRPr>
          </a:p>
        </p:txBody>
      </p:sp>
    </p:spTree>
    <p:extLst>
      <p:ext uri="{BB962C8B-B14F-4D97-AF65-F5344CB8AC3E}">
        <p14:creationId xmlns:p14="http://schemas.microsoft.com/office/powerpoint/2010/main" val="215952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B708-8CC2-7CC4-129F-C3CD63514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ED9BB-C6D3-D65B-F61E-DFFFF4B96EE3}"/>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Management Case – Assurance and Delivery </a:t>
            </a:r>
          </a:p>
        </p:txBody>
      </p:sp>
      <p:sp>
        <p:nvSpPr>
          <p:cNvPr id="3" name="Content Placeholder 2">
            <a:extLst>
              <a:ext uri="{FF2B5EF4-FFF2-40B4-BE49-F238E27FC236}">
                <a16:creationId xmlns:a16="http://schemas.microsoft.com/office/drawing/2014/main" id="{4E95093F-5574-6EEC-12B0-D95E4226B9E9}"/>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Governance structure.</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Decision making and authority.</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Risk Log and mitigations.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Benefits realisation – what outcomes and benefits when for who?</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Checks and balances.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Milestones and Gateways.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Monitoring and evaluation.</a:t>
            </a:r>
          </a:p>
        </p:txBody>
      </p:sp>
    </p:spTree>
    <p:extLst>
      <p:ext uri="{BB962C8B-B14F-4D97-AF65-F5344CB8AC3E}">
        <p14:creationId xmlns:p14="http://schemas.microsoft.com/office/powerpoint/2010/main" val="248795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372C5-B4E1-4259-58A4-98AA64026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7EEA8-7D3C-38B9-A80E-141E181842DD}"/>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Preferred Options</a:t>
            </a:r>
          </a:p>
        </p:txBody>
      </p:sp>
      <p:sp>
        <p:nvSpPr>
          <p:cNvPr id="3" name="Content Placeholder 2">
            <a:extLst>
              <a:ext uri="{FF2B5EF4-FFF2-40B4-BE49-F238E27FC236}">
                <a16:creationId xmlns:a16="http://schemas.microsoft.com/office/drawing/2014/main" id="{E8AC0412-6AC1-4A64-AC8B-9527A18DCE8C}"/>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Evidence available for all five Cases.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Preferred Option confirmed.</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Remaining gaps in data and information to be addressed for OBC completion and submission.</a:t>
            </a:r>
          </a:p>
        </p:txBody>
      </p:sp>
    </p:spTree>
    <p:extLst>
      <p:ext uri="{BB962C8B-B14F-4D97-AF65-F5344CB8AC3E}">
        <p14:creationId xmlns:p14="http://schemas.microsoft.com/office/powerpoint/2010/main" val="1325271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FCA5-D3A2-5411-189B-F843D5D53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F21B2-940D-8E52-5AC4-5D573330C128}"/>
              </a:ext>
            </a:extLst>
          </p:cNvPr>
          <p:cNvSpPr>
            <a:spLocks noGrp="1"/>
          </p:cNvSpPr>
          <p:nvPr>
            <p:ph type="title"/>
          </p:nvPr>
        </p:nvSpPr>
        <p:spPr>
          <a:xfrm>
            <a:off x="768096" y="411480"/>
            <a:ext cx="10652760" cy="685800"/>
          </a:xfrm>
        </p:spPr>
        <p:txBody>
          <a:bodyPr wrap="square" tIns="0" bIns="0" anchor="ctr">
            <a:noAutofit/>
          </a:bodyPr>
          <a:lstStyle/>
          <a:p>
            <a:pPr marL="0" indent="0" algn="l">
              <a:lnSpc>
                <a:spcPct val="100000"/>
              </a:lnSpc>
              <a:buNone/>
              <a:defRPr sz="2666" b="0">
                <a:solidFill>
                  <a:schemeClr val="accent2"/>
                </a:solidFill>
                <a:latin typeface="+mn-lt"/>
              </a:defRPr>
            </a:pPr>
            <a:r>
              <a:rPr lang="en-GB" sz="2666" b="0">
                <a:solidFill>
                  <a:schemeClr val="accent2"/>
                </a:solidFill>
                <a:latin typeface="+mn-lt"/>
              </a:rPr>
              <a:t>Next Steps  </a:t>
            </a:r>
          </a:p>
        </p:txBody>
      </p:sp>
      <p:sp>
        <p:nvSpPr>
          <p:cNvPr id="3" name="Content Placeholder 2">
            <a:extLst>
              <a:ext uri="{FF2B5EF4-FFF2-40B4-BE49-F238E27FC236}">
                <a16:creationId xmlns:a16="http://schemas.microsoft.com/office/drawing/2014/main" id="{42F38B03-B7F9-0891-7687-6EC9061DCF6B}"/>
              </a:ext>
            </a:extLst>
          </p:cNvPr>
          <p:cNvSpPr>
            <a:spLocks noGrp="1"/>
          </p:cNvSpPr>
          <p:nvPr>
            <p:ph idx="1"/>
          </p:nvPr>
        </p:nvSpPr>
        <p:spPr>
          <a:xfrm>
            <a:off x="768096" y="1371600"/>
            <a:ext cx="10652760" cy="4800600"/>
          </a:xfrm>
        </p:spPr>
        <p:txBody>
          <a:bodyPr wrap="square" lIns="73152" tIns="0" rIns="73152" bIns="0">
            <a:normAutofit/>
          </a:bodyPr>
          <a:lstStyle/>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Actions, Owners and deadlines.</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Requirements for drafting VFM response to OBC.</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Timeline.</a:t>
            </a:r>
          </a:p>
          <a:p>
            <a:pPr>
              <a:lnSpc>
                <a:spcPct val="108000"/>
              </a:lnSpc>
              <a:spcBef>
                <a:spcPts val="0"/>
              </a:spcBef>
              <a:spcAft>
                <a:spcPts val="500"/>
              </a:spcAft>
              <a:defRPr sz="2133">
                <a:solidFill>
                  <a:schemeClr val="dk1"/>
                </a:solidFill>
                <a:latin typeface="+mn-lt"/>
              </a:defRPr>
            </a:pPr>
            <a:r>
              <a:rPr lang="en-GB" sz="2133">
                <a:solidFill>
                  <a:schemeClr val="dk1"/>
                </a:solidFill>
                <a:latin typeface="+mn-lt"/>
              </a:rPr>
              <a:t>Approvals</a:t>
            </a:r>
          </a:p>
        </p:txBody>
      </p:sp>
    </p:spTree>
    <p:extLst>
      <p:ext uri="{BB962C8B-B14F-4D97-AF65-F5344CB8AC3E}">
        <p14:creationId xmlns:p14="http://schemas.microsoft.com/office/powerpoint/2010/main" val="1152452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2DF9-7C05-1E2F-2D51-7AB2019D1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8C3E0-4EDE-924A-6B1C-263ACDAD1421}"/>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Option Reduction</a:t>
            </a:r>
          </a:p>
        </p:txBody>
      </p:sp>
      <p:sp>
        <p:nvSpPr>
          <p:cNvPr id="3" name="Content Placeholder 2">
            <a:extLst>
              <a:ext uri="{FF2B5EF4-FFF2-40B4-BE49-F238E27FC236}">
                <a16:creationId xmlns:a16="http://schemas.microsoft.com/office/drawing/2014/main" id="{82BA948B-4D17-A974-B3B7-6F98B3D88E3E}"/>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075E4523-9BE0-BC6A-46E6-0ED6BE9663FF}"/>
              </a:ext>
            </a:extLst>
          </p:cNvPr>
          <p:cNvGraphicFramePr>
            <a:graphicFrameLocks noGrp="1"/>
          </p:cNvGraphicFramePr>
          <p:nvPr>
            <p:extLst>
              <p:ext uri="{D42A27DB-BD31-4B8C-83A1-F6EECF244321}">
                <p14:modId xmlns:p14="http://schemas.microsoft.com/office/powerpoint/2010/main" val="3729576797"/>
              </p:ext>
            </p:extLst>
          </p:nvPr>
        </p:nvGraphicFramePr>
        <p:xfrm>
          <a:off x="768096" y="1901952"/>
          <a:ext cx="10652760" cy="3538450"/>
        </p:xfrm>
        <a:graphic>
          <a:graphicData uri="http://schemas.openxmlformats.org/drawingml/2006/table">
            <a:tbl>
              <a:tblPr firstRow="1" firstCol="1" bandRow="1">
                <a:tableStyleId>{5C22544A-7EE6-4342-B048-85BDC9FD1C3A}</a:tableStyleId>
              </a:tblPr>
              <a:tblGrid>
                <a:gridCol w="1537851">
                  <a:extLst>
                    <a:ext uri="{9D8B030D-6E8A-4147-A177-3AD203B41FA5}">
                      <a16:colId xmlns:a16="http://schemas.microsoft.com/office/drawing/2014/main" val="4080298850"/>
                    </a:ext>
                  </a:extLst>
                </a:gridCol>
                <a:gridCol w="3038303">
                  <a:extLst>
                    <a:ext uri="{9D8B030D-6E8A-4147-A177-3AD203B41FA5}">
                      <a16:colId xmlns:a16="http://schemas.microsoft.com/office/drawing/2014/main" val="1891860778"/>
                    </a:ext>
                  </a:extLst>
                </a:gridCol>
                <a:gridCol w="3038303">
                  <a:extLst>
                    <a:ext uri="{9D8B030D-6E8A-4147-A177-3AD203B41FA5}">
                      <a16:colId xmlns:a16="http://schemas.microsoft.com/office/drawing/2014/main" val="2927777905"/>
                    </a:ext>
                  </a:extLst>
                </a:gridCol>
                <a:gridCol w="3038303">
                  <a:extLst>
                    <a:ext uri="{9D8B030D-6E8A-4147-A177-3AD203B41FA5}">
                      <a16:colId xmlns:a16="http://schemas.microsoft.com/office/drawing/2014/main" val="3949578793"/>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Long</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Short</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Preferred</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360000">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Option 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2</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3</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4</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5</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6</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81571872"/>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7</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6154183"/>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8</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597674325"/>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9</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649120681"/>
                  </a:ext>
                </a:extLst>
              </a:tr>
            </a:tbl>
          </a:graphicData>
        </a:graphic>
      </p:graphicFrame>
    </p:spTree>
    <p:extLst>
      <p:ext uri="{BB962C8B-B14F-4D97-AF65-F5344CB8AC3E}">
        <p14:creationId xmlns:p14="http://schemas.microsoft.com/office/powerpoint/2010/main" val="20483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AFA80-E140-BCAE-11E0-7061CA9B9E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AF884-F45B-6081-6A98-3220252EAE53}"/>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Economic Case</a:t>
            </a:r>
          </a:p>
        </p:txBody>
      </p:sp>
      <p:sp>
        <p:nvSpPr>
          <p:cNvPr id="3" name="Content Placeholder 2">
            <a:extLst>
              <a:ext uri="{FF2B5EF4-FFF2-40B4-BE49-F238E27FC236}">
                <a16:creationId xmlns:a16="http://schemas.microsoft.com/office/drawing/2014/main" id="{59DC6D3B-9292-862C-7C63-D731EB325D44}"/>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280DFA52-4E39-D837-CFFD-501DEA117F9B}"/>
              </a:ext>
            </a:extLst>
          </p:cNvPr>
          <p:cNvGraphicFramePr>
            <a:graphicFrameLocks noGrp="1"/>
          </p:cNvGraphicFramePr>
          <p:nvPr>
            <p:extLst>
              <p:ext uri="{D42A27DB-BD31-4B8C-83A1-F6EECF244321}">
                <p14:modId xmlns:p14="http://schemas.microsoft.com/office/powerpoint/2010/main" val="465736476"/>
              </p:ext>
            </p:extLst>
          </p:nvPr>
        </p:nvGraphicFramePr>
        <p:xfrm>
          <a:off x="768096" y="1901952"/>
          <a:ext cx="10652760" cy="3538450"/>
        </p:xfrm>
        <a:graphic>
          <a:graphicData uri="http://schemas.openxmlformats.org/drawingml/2006/table">
            <a:tbl>
              <a:tblPr firstRow="1" firstCol="1" bandRow="1">
                <a:tableStyleId>{5C22544A-7EE6-4342-B048-85BDC9FD1C3A}</a:tableStyleId>
              </a:tblPr>
              <a:tblGrid>
                <a:gridCol w="1537851">
                  <a:extLst>
                    <a:ext uri="{9D8B030D-6E8A-4147-A177-3AD203B41FA5}">
                      <a16:colId xmlns:a16="http://schemas.microsoft.com/office/drawing/2014/main" val="4080298850"/>
                    </a:ext>
                  </a:extLst>
                </a:gridCol>
                <a:gridCol w="3038303">
                  <a:extLst>
                    <a:ext uri="{9D8B030D-6E8A-4147-A177-3AD203B41FA5}">
                      <a16:colId xmlns:a16="http://schemas.microsoft.com/office/drawing/2014/main" val="1891860778"/>
                    </a:ext>
                  </a:extLst>
                </a:gridCol>
                <a:gridCol w="3038303">
                  <a:extLst>
                    <a:ext uri="{9D8B030D-6E8A-4147-A177-3AD203B41FA5}">
                      <a16:colId xmlns:a16="http://schemas.microsoft.com/office/drawing/2014/main" val="2927777905"/>
                    </a:ext>
                  </a:extLst>
                </a:gridCol>
                <a:gridCol w="3038303">
                  <a:extLst>
                    <a:ext uri="{9D8B030D-6E8A-4147-A177-3AD203B41FA5}">
                      <a16:colId xmlns:a16="http://schemas.microsoft.com/office/drawing/2014/main" val="3949578793"/>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Long</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Short</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Preferred</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360000">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Option 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2</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3</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4</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5</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6</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81571872"/>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7</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6154183"/>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8</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597674325"/>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9</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649120681"/>
                  </a:ext>
                </a:extLst>
              </a:tr>
            </a:tbl>
          </a:graphicData>
        </a:graphic>
      </p:graphicFrame>
    </p:spTree>
    <p:extLst>
      <p:ext uri="{BB962C8B-B14F-4D97-AF65-F5344CB8AC3E}">
        <p14:creationId xmlns:p14="http://schemas.microsoft.com/office/powerpoint/2010/main" val="3698698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1AAD-23DD-BF20-06B8-6D6F91E8B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9F024-8AAD-74A7-A18F-939636C7E5F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Outcomes and Benefits </a:t>
            </a:r>
          </a:p>
        </p:txBody>
      </p:sp>
      <p:sp>
        <p:nvSpPr>
          <p:cNvPr id="3" name="Content Placeholder 2">
            <a:extLst>
              <a:ext uri="{FF2B5EF4-FFF2-40B4-BE49-F238E27FC236}">
                <a16:creationId xmlns:a16="http://schemas.microsoft.com/office/drawing/2014/main" id="{188E3D69-F7D1-5777-E7A3-1184462B0AD6}"/>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85C38D9F-0B1B-A61A-4E1E-1BFD78A9FD06}"/>
              </a:ext>
            </a:extLst>
          </p:cNvPr>
          <p:cNvGraphicFramePr>
            <a:graphicFrameLocks noGrp="1"/>
          </p:cNvGraphicFramePr>
          <p:nvPr>
            <p:extLst>
              <p:ext uri="{D42A27DB-BD31-4B8C-83A1-F6EECF244321}">
                <p14:modId xmlns:p14="http://schemas.microsoft.com/office/powerpoint/2010/main" val="4038194674"/>
              </p:ext>
            </p:extLst>
          </p:nvPr>
        </p:nvGraphicFramePr>
        <p:xfrm>
          <a:off x="768096" y="1901952"/>
          <a:ext cx="10652760" cy="3538450"/>
        </p:xfrm>
        <a:graphic>
          <a:graphicData uri="http://schemas.openxmlformats.org/drawingml/2006/table">
            <a:tbl>
              <a:tblPr firstRow="1" firstCol="1" bandRow="1">
                <a:tableStyleId>{5C22544A-7EE6-4342-B048-85BDC9FD1C3A}</a:tableStyleId>
              </a:tblPr>
              <a:tblGrid>
                <a:gridCol w="1537851">
                  <a:extLst>
                    <a:ext uri="{9D8B030D-6E8A-4147-A177-3AD203B41FA5}">
                      <a16:colId xmlns:a16="http://schemas.microsoft.com/office/drawing/2014/main" val="4080298850"/>
                    </a:ext>
                  </a:extLst>
                </a:gridCol>
                <a:gridCol w="3038303">
                  <a:extLst>
                    <a:ext uri="{9D8B030D-6E8A-4147-A177-3AD203B41FA5}">
                      <a16:colId xmlns:a16="http://schemas.microsoft.com/office/drawing/2014/main" val="1891860778"/>
                    </a:ext>
                  </a:extLst>
                </a:gridCol>
                <a:gridCol w="3038303">
                  <a:extLst>
                    <a:ext uri="{9D8B030D-6E8A-4147-A177-3AD203B41FA5}">
                      <a16:colId xmlns:a16="http://schemas.microsoft.com/office/drawing/2014/main" val="2927777905"/>
                    </a:ext>
                  </a:extLst>
                </a:gridCol>
                <a:gridCol w="3038303">
                  <a:extLst>
                    <a:ext uri="{9D8B030D-6E8A-4147-A177-3AD203B41FA5}">
                      <a16:colId xmlns:a16="http://schemas.microsoft.com/office/drawing/2014/main" val="3949578793"/>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Outcomes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Benefit</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Beneficiaries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360000">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Option 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2</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3</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4</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712817695"/>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5</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879475890"/>
                  </a:ext>
                </a:extLst>
              </a:tr>
              <a:tr h="360000">
                <a:tc>
                  <a:txBody>
                    <a:bodyPr/>
                    <a:lstStyle/>
                    <a:p>
                      <a:pPr>
                        <a:lnSpc>
                          <a:spcPct val="107000"/>
                        </a:lnSpc>
                        <a:spcAft>
                          <a:spcPts val="800"/>
                        </a:spcAft>
                        <a:buNone/>
                        <a:defRPr sz="1400" b="0">
                          <a:solidFill>
                            <a:schemeClr val="dk1"/>
                          </a:solidFill>
                          <a:latin typeface="+mn-lt"/>
                        </a:defRPr>
                      </a:pPr>
                      <a:r>
                        <a:rPr kumimoji="0" lang="en-US" sz="1400" b="0" i="0" u="none" strike="noStrike" kern="100" cap="none" spc="0" normalizeH="0" baseline="0" noProof="0">
                          <a:ln>
                            <a:noFill/>
                          </a:ln>
                          <a:solidFill>
                            <a:schemeClr val="dk1"/>
                          </a:solidFill>
                          <a:effectLst/>
                          <a:uLnTx/>
                          <a:uFillTx/>
                          <a:latin typeface="+mn-lt"/>
                        </a:rPr>
                        <a:t>Option 6</a:t>
                      </a:r>
                      <a:endParaRPr kumimoji="0" lang="en-GB"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81571872"/>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7</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086154183"/>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8</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597674325"/>
                  </a:ext>
                </a:extLst>
              </a:tr>
              <a:tr h="360000">
                <a:tc>
                  <a:txBody>
                    <a:bodyPr/>
                    <a:lstStyle/>
                    <a:p>
                      <a:pPr>
                        <a:lnSpc>
                          <a:spcPct val="107000"/>
                        </a:lnSpc>
                        <a:spcAft>
                          <a:spcPts val="800"/>
                        </a:spcAft>
                        <a:buNone/>
                        <a:defRPr sz="1400" b="0">
                          <a:solidFill>
                            <a:schemeClr val="dk1"/>
                          </a:solidFill>
                          <a:latin typeface="+mn-lt"/>
                        </a:defRPr>
                      </a:pPr>
                      <a:r>
                        <a:rPr kumimoji="0" lang="en-GB" sz="1400" b="0" i="0" u="none" strike="noStrike" kern="100" cap="none" spc="0" normalizeH="0" baseline="0" noProof="0">
                          <a:ln>
                            <a:noFill/>
                          </a:ln>
                          <a:solidFill>
                            <a:schemeClr val="dk1"/>
                          </a:solidFill>
                          <a:effectLst/>
                          <a:uLnTx/>
                          <a:uFillTx/>
                          <a:latin typeface="+mn-lt"/>
                        </a:rPr>
                        <a:t>Option 9</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649120681"/>
                  </a:ext>
                </a:extLst>
              </a:tr>
            </a:tbl>
          </a:graphicData>
        </a:graphic>
      </p:graphicFrame>
    </p:spTree>
    <p:extLst>
      <p:ext uri="{BB962C8B-B14F-4D97-AF65-F5344CB8AC3E}">
        <p14:creationId xmlns:p14="http://schemas.microsoft.com/office/powerpoint/2010/main" val="320563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F6AE7-D1D7-3CD1-61C8-2BC1AF7CEB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76CCB-C8A7-9679-7239-FFD2891069A3}"/>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PWF Alignment </a:t>
            </a:r>
          </a:p>
        </p:txBody>
      </p:sp>
      <p:sp>
        <p:nvSpPr>
          <p:cNvPr id="3" name="Content Placeholder 2">
            <a:extLst>
              <a:ext uri="{FF2B5EF4-FFF2-40B4-BE49-F238E27FC236}">
                <a16:creationId xmlns:a16="http://schemas.microsoft.com/office/drawing/2014/main" id="{C26F11EF-B05E-9BFB-AB29-5508F2A64A25}"/>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C3E1C375-A189-96F3-C454-2E8121C314FA}"/>
              </a:ext>
            </a:extLst>
          </p:cNvPr>
          <p:cNvGraphicFramePr>
            <a:graphicFrameLocks noGrp="1"/>
          </p:cNvGraphicFramePr>
          <p:nvPr>
            <p:extLst>
              <p:ext uri="{D42A27DB-BD31-4B8C-83A1-F6EECF244321}">
                <p14:modId xmlns:p14="http://schemas.microsoft.com/office/powerpoint/2010/main" val="575130738"/>
              </p:ext>
            </p:extLst>
          </p:nvPr>
        </p:nvGraphicFramePr>
        <p:xfrm>
          <a:off x="768096" y="1901952"/>
          <a:ext cx="10652757" cy="3817811"/>
        </p:xfrm>
        <a:graphic>
          <a:graphicData uri="http://schemas.openxmlformats.org/drawingml/2006/table">
            <a:tbl>
              <a:tblPr firstRow="1" firstCol="1" bandRow="1">
                <a:tableStyleId>{5C22544A-7EE6-4342-B048-85BDC9FD1C3A}</a:tableStyleId>
              </a:tblPr>
              <a:tblGrid>
                <a:gridCol w="1196573">
                  <a:extLst>
                    <a:ext uri="{9D8B030D-6E8A-4147-A177-3AD203B41FA5}">
                      <a16:colId xmlns:a16="http://schemas.microsoft.com/office/drawing/2014/main" val="4080298850"/>
                    </a:ext>
                  </a:extLst>
                </a:gridCol>
                <a:gridCol w="2364046">
                  <a:extLst>
                    <a:ext uri="{9D8B030D-6E8A-4147-A177-3AD203B41FA5}">
                      <a16:colId xmlns:a16="http://schemas.microsoft.com/office/drawing/2014/main" val="1891860778"/>
                    </a:ext>
                  </a:extLst>
                </a:gridCol>
                <a:gridCol w="2364046">
                  <a:extLst>
                    <a:ext uri="{9D8B030D-6E8A-4147-A177-3AD203B41FA5}">
                      <a16:colId xmlns:a16="http://schemas.microsoft.com/office/drawing/2014/main" val="2927777905"/>
                    </a:ext>
                  </a:extLst>
                </a:gridCol>
                <a:gridCol w="2364046">
                  <a:extLst>
                    <a:ext uri="{9D8B030D-6E8A-4147-A177-3AD203B41FA5}">
                      <a16:colId xmlns:a16="http://schemas.microsoft.com/office/drawing/2014/main" val="3949578793"/>
                    </a:ext>
                  </a:extLst>
                </a:gridCol>
                <a:gridCol w="2364046">
                  <a:extLst>
                    <a:ext uri="{9D8B030D-6E8A-4147-A177-3AD203B41FA5}">
                      <a16:colId xmlns:a16="http://schemas.microsoft.com/office/drawing/2014/main" val="1026071119"/>
                    </a:ext>
                  </a:extLst>
                </a:gridCol>
              </a:tblGrid>
              <a:tr h="298450">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Option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Business Plan</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Infrastructure Strategy</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Objectives</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Outcomes</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360000">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Option: PWF</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 </a:t>
                      </a: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bl>
          </a:graphicData>
        </a:graphic>
      </p:graphicFrame>
    </p:spTree>
    <p:extLst>
      <p:ext uri="{BB962C8B-B14F-4D97-AF65-F5344CB8AC3E}">
        <p14:creationId xmlns:p14="http://schemas.microsoft.com/office/powerpoint/2010/main" val="331878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5C65E-6BE5-94AD-B660-B37AAA0AB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9B1F1-7CB9-8BEC-D7B6-7063A4C0B062}"/>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Benefits and Outcomes</a:t>
            </a:r>
          </a:p>
        </p:txBody>
      </p:sp>
      <p:sp>
        <p:nvSpPr>
          <p:cNvPr id="3" name="Content Placeholder 2">
            <a:extLst>
              <a:ext uri="{FF2B5EF4-FFF2-40B4-BE49-F238E27FC236}">
                <a16:creationId xmlns:a16="http://schemas.microsoft.com/office/drawing/2014/main" id="{03F0AA99-5C8D-A1FF-7AEF-8A011416F5AD}"/>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C4AF4A3C-F5EB-EBF4-920F-A5AC010B03E1}"/>
              </a:ext>
            </a:extLst>
          </p:cNvPr>
          <p:cNvGraphicFramePr>
            <a:graphicFrameLocks noGrp="1"/>
          </p:cNvGraphicFramePr>
          <p:nvPr>
            <p:extLst>
              <p:ext uri="{D42A27DB-BD31-4B8C-83A1-F6EECF244321}">
                <p14:modId xmlns:p14="http://schemas.microsoft.com/office/powerpoint/2010/main" val="475681103"/>
              </p:ext>
            </p:extLst>
          </p:nvPr>
        </p:nvGraphicFramePr>
        <p:xfrm>
          <a:off x="768096" y="1901952"/>
          <a:ext cx="10652758" cy="3495238"/>
        </p:xfrm>
        <a:graphic>
          <a:graphicData uri="http://schemas.openxmlformats.org/drawingml/2006/table">
            <a:tbl>
              <a:tblPr firstRow="1" firstCol="1" bandRow="1">
                <a:tableStyleId>{5C22544A-7EE6-4342-B048-85BDC9FD1C3A}</a:tableStyleId>
              </a:tblPr>
              <a:tblGrid>
                <a:gridCol w="2151480">
                  <a:extLst>
                    <a:ext uri="{9D8B030D-6E8A-4147-A177-3AD203B41FA5}">
                      <a16:colId xmlns:a16="http://schemas.microsoft.com/office/drawing/2014/main" val="4080298850"/>
                    </a:ext>
                  </a:extLst>
                </a:gridCol>
                <a:gridCol w="4250639">
                  <a:extLst>
                    <a:ext uri="{9D8B030D-6E8A-4147-A177-3AD203B41FA5}">
                      <a16:colId xmlns:a16="http://schemas.microsoft.com/office/drawing/2014/main" val="1891860778"/>
                    </a:ext>
                  </a:extLst>
                </a:gridCol>
                <a:gridCol w="4250639">
                  <a:extLst>
                    <a:ext uri="{9D8B030D-6E8A-4147-A177-3AD203B41FA5}">
                      <a16:colId xmlns:a16="http://schemas.microsoft.com/office/drawing/2014/main" val="2927777905"/>
                    </a:ext>
                  </a:extLst>
                </a:gridCol>
              </a:tblGrid>
              <a:tr h="307975">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PWF</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Outcomes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Benefits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1062421">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College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1062421">
                <a:tc>
                  <a:txBody>
                    <a:bodyPr/>
                    <a:lstStyle/>
                    <a:p>
                      <a:pPr>
                        <a:lnSpc>
                          <a:spcPct val="107000"/>
                        </a:lnSpc>
                        <a:spcAft>
                          <a:spcPts val="800"/>
                        </a:spcAft>
                        <a:buNone/>
                        <a:defRPr sz="1400" b="0">
                          <a:solidFill>
                            <a:schemeClr val="dk1"/>
                          </a:solidFill>
                          <a:latin typeface="+mn-lt"/>
                        </a:defRPr>
                      </a:pPr>
                      <a:r>
                        <a:rPr lang="en-GB" sz="1400" b="0" kern="100">
                          <a:solidFill>
                            <a:schemeClr val="dk1"/>
                          </a:solidFill>
                          <a:effectLst/>
                          <a:latin typeface="+mn-lt"/>
                        </a:rPr>
                        <a:t>Staff</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587110181"/>
                  </a:ext>
                </a:extLst>
              </a:tr>
              <a:tr h="1062421">
                <a:tc>
                  <a:txBody>
                    <a:bodyPr/>
                    <a:lstStyle/>
                    <a:p>
                      <a:pPr>
                        <a:lnSpc>
                          <a:spcPct val="107000"/>
                        </a:lnSpc>
                        <a:spcAft>
                          <a:spcPts val="800"/>
                        </a:spcAft>
                        <a:buNone/>
                        <a:defRPr sz="1400" b="0">
                          <a:solidFill>
                            <a:schemeClr val="dk1"/>
                          </a:solidFill>
                          <a:latin typeface="+mn-lt"/>
                        </a:defRPr>
                      </a:pPr>
                      <a:r>
                        <a:rPr lang="en-GB" sz="1400" b="0" kern="100">
                          <a:solidFill>
                            <a:schemeClr val="dk1"/>
                          </a:solidFill>
                          <a:effectLst/>
                          <a:latin typeface="+mn-lt"/>
                        </a:rPr>
                        <a:t>Students</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108256400"/>
                  </a:ext>
                </a:extLst>
              </a:tr>
            </a:tbl>
          </a:graphicData>
        </a:graphic>
      </p:graphicFrame>
    </p:spTree>
    <p:extLst>
      <p:ext uri="{BB962C8B-B14F-4D97-AF65-F5344CB8AC3E}">
        <p14:creationId xmlns:p14="http://schemas.microsoft.com/office/powerpoint/2010/main" val="2390507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59A3B-D4FE-4DAB-6842-A90E5AC20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322784-FBD0-22E6-EC06-74E8C4D62C43}"/>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Social, Economic and Environmental</a:t>
            </a:r>
          </a:p>
        </p:txBody>
      </p:sp>
      <p:sp>
        <p:nvSpPr>
          <p:cNvPr id="3" name="Content Placeholder 2">
            <a:extLst>
              <a:ext uri="{FF2B5EF4-FFF2-40B4-BE49-F238E27FC236}">
                <a16:creationId xmlns:a16="http://schemas.microsoft.com/office/drawing/2014/main" id="{9A8255A7-FDD1-6C9B-3535-F98059A34EC2}"/>
              </a:ext>
            </a:extLst>
          </p:cNvPr>
          <p:cNvSpPr>
            <a:spLocks noGrp="1"/>
          </p:cNvSpPr>
          <p:nvPr>
            <p:ph idx="1"/>
          </p:nvPr>
        </p:nvSpPr>
        <p:spPr>
          <a:xfrm>
            <a:off x="768096" y="1243584"/>
            <a:ext cx="10652760" cy="457200"/>
          </a:xfrm>
        </p:spPr>
        <p:txBody>
          <a:bodyPr wrap="square" lIns="73152" tIns="0" rIns="73152" bIns="0">
            <a:normAutofit/>
          </a:bodyPr>
          <a:lstStyle/>
          <a:p>
            <a:pPr marL="0" indent="0">
              <a:lnSpc>
                <a:spcPct val="108000"/>
              </a:lnSpc>
              <a:spcBef>
                <a:spcPts val="0"/>
              </a:spcBef>
              <a:spcAft>
                <a:spcPts val="500"/>
              </a:spcAft>
              <a:buNone/>
              <a:defRPr sz="1866">
                <a:solidFill>
                  <a:schemeClr val="dk1"/>
                </a:solidFill>
                <a:latin typeface="+mn-lt"/>
              </a:defRPr>
            </a:pPr>
            <a:r>
              <a:rPr lang="en-GB" sz="1866">
                <a:solidFill>
                  <a:schemeClr val="dk1"/>
                </a:solidFill>
                <a:latin typeface="+mn-lt"/>
              </a:rPr>
              <a:t>Example template to use or adapt for workshop</a:t>
            </a:r>
          </a:p>
          <a:p>
            <a:pPr marL="0" indent="0">
              <a:lnSpc>
                <a:spcPct val="108000"/>
              </a:lnSpc>
              <a:spcBef>
                <a:spcPts val="0"/>
              </a:spcBef>
              <a:spcAft>
                <a:spcPts val="500"/>
              </a:spcAft>
              <a:buNone/>
              <a:defRPr sz="1866">
                <a:solidFill>
                  <a:schemeClr val="dk1"/>
                </a:solidFill>
                <a:latin typeface="+mn-lt"/>
              </a:defRPr>
            </a:pPr>
            <a:endParaRPr lang="en-GB" sz="1866">
              <a:solidFill>
                <a:schemeClr val="dk1"/>
              </a:solidFill>
              <a:latin typeface="+mn-lt"/>
            </a:endParaRPr>
          </a:p>
        </p:txBody>
      </p:sp>
      <p:graphicFrame>
        <p:nvGraphicFramePr>
          <p:cNvPr id="5" name="Table 4">
            <a:extLst>
              <a:ext uri="{FF2B5EF4-FFF2-40B4-BE49-F238E27FC236}">
                <a16:creationId xmlns:a16="http://schemas.microsoft.com/office/drawing/2014/main" id="{3F4CBFB8-08FF-79AA-3917-1268C4C373B2}"/>
              </a:ext>
            </a:extLst>
          </p:cNvPr>
          <p:cNvGraphicFramePr>
            <a:graphicFrameLocks noGrp="1"/>
          </p:cNvGraphicFramePr>
          <p:nvPr>
            <p:extLst>
              <p:ext uri="{D42A27DB-BD31-4B8C-83A1-F6EECF244321}">
                <p14:modId xmlns:p14="http://schemas.microsoft.com/office/powerpoint/2010/main" val="3244678182"/>
              </p:ext>
            </p:extLst>
          </p:nvPr>
        </p:nvGraphicFramePr>
        <p:xfrm>
          <a:off x="768096" y="1901952"/>
          <a:ext cx="10652758" cy="3495238"/>
        </p:xfrm>
        <a:graphic>
          <a:graphicData uri="http://schemas.openxmlformats.org/drawingml/2006/table">
            <a:tbl>
              <a:tblPr firstRow="1" firstCol="1" bandRow="1">
                <a:tableStyleId>{5C22544A-7EE6-4342-B048-85BDC9FD1C3A}</a:tableStyleId>
              </a:tblPr>
              <a:tblGrid>
                <a:gridCol w="2151480">
                  <a:extLst>
                    <a:ext uri="{9D8B030D-6E8A-4147-A177-3AD203B41FA5}">
                      <a16:colId xmlns:a16="http://schemas.microsoft.com/office/drawing/2014/main" val="4080298850"/>
                    </a:ext>
                  </a:extLst>
                </a:gridCol>
                <a:gridCol w="4250639">
                  <a:extLst>
                    <a:ext uri="{9D8B030D-6E8A-4147-A177-3AD203B41FA5}">
                      <a16:colId xmlns:a16="http://schemas.microsoft.com/office/drawing/2014/main" val="1891860778"/>
                    </a:ext>
                  </a:extLst>
                </a:gridCol>
                <a:gridCol w="4250639">
                  <a:extLst>
                    <a:ext uri="{9D8B030D-6E8A-4147-A177-3AD203B41FA5}">
                      <a16:colId xmlns:a16="http://schemas.microsoft.com/office/drawing/2014/main" val="2927777905"/>
                    </a:ext>
                  </a:extLst>
                </a:gridCol>
              </a:tblGrid>
              <a:tr h="307975">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PWF</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US" sz="1400" b="1" kern="100">
                          <a:solidFill>
                            <a:schemeClr val="lt1"/>
                          </a:solidFill>
                          <a:effectLst/>
                          <a:latin typeface="+mn-lt"/>
                        </a:rPr>
                        <a:t>Outcomes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nSpc>
                          <a:spcPct val="107000"/>
                        </a:lnSpc>
                        <a:spcAft>
                          <a:spcPts val="800"/>
                        </a:spcAft>
                        <a:buNone/>
                        <a:defRPr sz="1400" b="1">
                          <a:solidFill>
                            <a:schemeClr val="lt1"/>
                          </a:solidFill>
                          <a:latin typeface="+mn-lt"/>
                        </a:defRPr>
                      </a:pPr>
                      <a:r>
                        <a:rPr lang="en-GB" sz="1400" b="1" kern="100">
                          <a:solidFill>
                            <a:schemeClr val="lt1"/>
                          </a:solidFill>
                          <a:effectLst/>
                          <a:latin typeface="+mn-lt"/>
                        </a:rPr>
                        <a:t>Benefits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1062421">
                <a:tc>
                  <a:txBody>
                    <a:bodyPr/>
                    <a:lstStyle/>
                    <a:p>
                      <a:pPr>
                        <a:lnSpc>
                          <a:spcPct val="107000"/>
                        </a:lnSpc>
                        <a:spcAft>
                          <a:spcPts val="800"/>
                        </a:spcAft>
                        <a:buNone/>
                        <a:defRPr sz="1400" b="0">
                          <a:solidFill>
                            <a:schemeClr val="dk1"/>
                          </a:solidFill>
                          <a:latin typeface="+mn-lt"/>
                        </a:defRPr>
                      </a:pPr>
                      <a:r>
                        <a:rPr lang="en-US" sz="1400" b="0" kern="100">
                          <a:solidFill>
                            <a:schemeClr val="dk1"/>
                          </a:solidFill>
                          <a:effectLst/>
                          <a:latin typeface="+mn-lt"/>
                        </a:rPr>
                        <a:t>Social </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1062421">
                <a:tc>
                  <a:txBody>
                    <a:bodyPr/>
                    <a:lstStyle/>
                    <a:p>
                      <a:pPr>
                        <a:lnSpc>
                          <a:spcPct val="107000"/>
                        </a:lnSpc>
                        <a:spcAft>
                          <a:spcPts val="800"/>
                        </a:spcAft>
                        <a:buNone/>
                        <a:defRPr sz="1400" b="0">
                          <a:solidFill>
                            <a:schemeClr val="dk1"/>
                          </a:solidFill>
                          <a:latin typeface="+mn-lt"/>
                        </a:defRPr>
                      </a:pPr>
                      <a:r>
                        <a:rPr lang="en-GB" sz="1400" b="0" kern="100">
                          <a:solidFill>
                            <a:schemeClr val="dk1"/>
                          </a:solidFill>
                          <a:effectLst/>
                          <a:latin typeface="+mn-lt"/>
                        </a:rPr>
                        <a:t>Economic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587110181"/>
                  </a:ext>
                </a:extLst>
              </a:tr>
              <a:tr h="1062421">
                <a:tc>
                  <a:txBody>
                    <a:bodyPr/>
                    <a:lstStyle/>
                    <a:p>
                      <a:pPr>
                        <a:lnSpc>
                          <a:spcPct val="107000"/>
                        </a:lnSpc>
                        <a:spcAft>
                          <a:spcPts val="800"/>
                        </a:spcAft>
                        <a:buNone/>
                        <a:defRPr sz="1400" b="0">
                          <a:solidFill>
                            <a:schemeClr val="dk1"/>
                          </a:solidFill>
                          <a:latin typeface="+mn-lt"/>
                        </a:defRPr>
                      </a:pPr>
                      <a:r>
                        <a:rPr lang="en-GB" sz="1400" b="0" kern="100">
                          <a:solidFill>
                            <a:schemeClr val="dk1"/>
                          </a:solidFill>
                          <a:effectLst/>
                          <a:latin typeface="+mn-lt"/>
                        </a:rPr>
                        <a:t>Environmental</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US"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defRPr sz="1400" b="0">
                          <a:solidFill>
                            <a:schemeClr val="dk1"/>
                          </a:solidFill>
                          <a:latin typeface="+mn-lt"/>
                        </a:defRPr>
                      </a:pP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108256400"/>
                  </a:ext>
                </a:extLst>
              </a:tr>
            </a:tbl>
          </a:graphicData>
        </a:graphic>
      </p:graphicFrame>
    </p:spTree>
    <p:extLst>
      <p:ext uri="{BB962C8B-B14F-4D97-AF65-F5344CB8AC3E}">
        <p14:creationId xmlns:p14="http://schemas.microsoft.com/office/powerpoint/2010/main" val="1089664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CD75C-25D5-0ED7-222B-63B9A5BE5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C19C20-B1D6-8A3C-237A-ED41270CD8A0}"/>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Preparation for Workshop 4 Commercial Agreement </a:t>
            </a:r>
          </a:p>
        </p:txBody>
      </p:sp>
      <p:sp>
        <p:nvSpPr>
          <p:cNvPr id="3" name="Content Placeholder 2">
            <a:extLst>
              <a:ext uri="{FF2B5EF4-FFF2-40B4-BE49-F238E27FC236}">
                <a16:creationId xmlns:a16="http://schemas.microsoft.com/office/drawing/2014/main" id="{B2B5DB30-2C63-47D5-FC3A-83202D0594FF}"/>
              </a:ext>
            </a:extLst>
          </p:cNvPr>
          <p:cNvSpPr>
            <a:spLocks noGrp="1"/>
          </p:cNvSpPr>
          <p:nvPr>
            <p:ph idx="1"/>
          </p:nvPr>
        </p:nvSpPr>
        <p:spPr>
          <a:xfrm>
            <a:off x="768096" y="1234440"/>
            <a:ext cx="10652760" cy="4937760"/>
          </a:xfrm>
        </p:spPr>
        <p:txBody>
          <a:bodyPr wrap="square" lIns="73152" tIns="0" rIns="73152" bIns="0">
            <a:normAutofit/>
          </a:bodyPr>
          <a:lstStyle/>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Confirm Preferred Way Forward from Value for Money assessment.</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Develop Commercial specifications including outputs, performance and standards.</a:t>
            </a:r>
          </a:p>
          <a:p>
            <a:pPr>
              <a:lnSpc>
                <a:spcPct val="150000"/>
              </a:lnSpc>
              <a:spcBef>
                <a:spcPts val="0"/>
              </a:spcBef>
              <a:spcAft>
                <a:spcPts val="0"/>
              </a:spcAft>
              <a:defRPr sz="1866">
                <a:solidFill>
                  <a:schemeClr val="dk1"/>
                </a:solidFill>
                <a:latin typeface="+mn-lt"/>
              </a:defRPr>
            </a:pPr>
            <a:r>
              <a:rPr lang="en-GB" sz="1866" dirty="0">
                <a:solidFill>
                  <a:schemeClr val="dk1"/>
                </a:solidFill>
                <a:latin typeface="+mn-lt"/>
              </a:rPr>
              <a:t>Develop the Procurement Route and approach. </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Update Risk Register.</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Risk allocation.</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Market intelligence – capability and capacity.</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Benchmark recent projects.</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Develop commercial approach and pricing model.</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Prepare Commercial Strategy.</a:t>
            </a:r>
          </a:p>
          <a:p>
            <a:pPr lvl="0">
              <a:lnSpc>
                <a:spcPct val="150000"/>
              </a:lnSpc>
              <a:spcBef>
                <a:spcPts val="0"/>
              </a:spcBef>
              <a:spcAft>
                <a:spcPts val="0"/>
              </a:spcAft>
              <a:defRPr sz="1866">
                <a:solidFill>
                  <a:schemeClr val="dk1"/>
                </a:solidFill>
                <a:latin typeface="+mn-lt"/>
              </a:defRPr>
            </a:pPr>
            <a:r>
              <a:rPr lang="en-GB" sz="1866" dirty="0">
                <a:solidFill>
                  <a:schemeClr val="dk1"/>
                </a:solidFill>
                <a:latin typeface="+mn-lt"/>
              </a:rPr>
              <a:t>Prepare workshop 4 materials.</a:t>
            </a:r>
          </a:p>
        </p:txBody>
      </p:sp>
    </p:spTree>
    <p:extLst>
      <p:ext uri="{BB962C8B-B14F-4D97-AF65-F5344CB8AC3E}">
        <p14:creationId xmlns:p14="http://schemas.microsoft.com/office/powerpoint/2010/main" val="3956742699"/>
      </p:ext>
    </p:extLst>
  </p:cSld>
  <p:clrMapOvr>
    <a:masterClrMapping/>
  </p:clrMapOvr>
</p:sld>
</file>

<file path=ppt/theme/theme1.xml><?xml version="1.0" encoding="utf-8"?>
<a:theme xmlns:a="http://schemas.openxmlformats.org/drawingml/2006/main" name="SFC Theme">
  <a:themeElements>
    <a:clrScheme name="SFC">
      <a:dk1>
        <a:srgbClr val="2F1A45"/>
      </a:dk1>
      <a:lt1>
        <a:srgbClr val="FFFFFF"/>
      </a:lt1>
      <a:dk2>
        <a:srgbClr val="2F1A45"/>
      </a:dk2>
      <a:lt2>
        <a:srgbClr val="EDF8F9"/>
      </a:lt2>
      <a:accent1>
        <a:srgbClr val="873299"/>
      </a:accent1>
      <a:accent2>
        <a:srgbClr val="00A0AE"/>
      </a:accent2>
      <a:accent3>
        <a:srgbClr val="77BC1F"/>
      </a:accent3>
      <a:accent4>
        <a:srgbClr val="FFE900"/>
      </a:accent4>
      <a:accent5>
        <a:srgbClr val="FFA41B"/>
      </a:accent5>
      <a:accent6>
        <a:srgbClr val="E2231A"/>
      </a:accent6>
      <a:hlink>
        <a:srgbClr val="00A0AE"/>
      </a:hlink>
      <a:folHlink>
        <a:srgbClr val="8732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C Slideshow" id="{5466ED1E-9659-457D-AFB4-EBEEDBC04636}" vid="{94BEF3C8-BB6B-43E8-8DAF-31473300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EE54AE9194E44A809D3DAC3877325F" ma:contentTypeVersion="26" ma:contentTypeDescription="Create a new document." ma:contentTypeScope="" ma:versionID="b2e2588b3d8786bb3fe67d9f77442e59">
  <xsd:schema xmlns:xsd="http://www.w3.org/2001/XMLSchema" xmlns:xs="http://www.w3.org/2001/XMLSchema" xmlns:p="http://schemas.microsoft.com/office/2006/metadata/properties" xmlns:ns2="846980c5-3db8-44b0-935b-312affdd1e17" xmlns:ns3="76699e94-5373-4908-8786-85f2fbc6030f" targetNamespace="http://schemas.microsoft.com/office/2006/metadata/properties" ma:root="true" ma:fieldsID="cfe051b9053f51d5a28cf00c1fd42bfb" ns2:_="" ns3:_="">
    <xsd:import namespace="846980c5-3db8-44b0-935b-312affdd1e17"/>
    <xsd:import namespace="76699e94-5373-4908-8786-85f2fbc6030f"/>
    <xsd:element name="properties">
      <xsd:complexType>
        <xsd:sequence>
          <xsd:element name="documentManagement">
            <xsd:complexType>
              <xsd:all>
                <xsd:element ref="ns2:MigratedLivelinkNodeID" minOccurs="0"/>
                <xsd:element ref="ns2:EmailFrom" minOccurs="0"/>
                <xsd:element ref="ns2:EmailTo" minOccurs="0"/>
                <xsd:element ref="ns2:EmailCC" minOccurs="0"/>
                <xsd:element ref="ns2:OfficialDate" minOccurs="0"/>
                <xsd:element ref="ns3:_dlc_DocId" minOccurs="0"/>
                <xsd:element ref="ns3:_dlc_DocIdUrl" minOccurs="0"/>
                <xsd:element ref="ns3:_dlc_DocIdPersistId"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CR" minOccurs="0"/>
                <xsd:element ref="ns2:_Flow_SignoffStatu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Thumbnai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980c5-3db8-44b0-935b-312affdd1e17" elementFormDefault="qualified">
    <xsd:import namespace="http://schemas.microsoft.com/office/2006/documentManagement/types"/>
    <xsd:import namespace="http://schemas.microsoft.com/office/infopath/2007/PartnerControls"/>
    <xsd:element name="MigratedLivelinkNodeID" ma:index="8" nillable="true" ma:displayName="Migrated Livelink Node ID" ma:indexed="true" ma:internalName="MigratedLivelinkNodeID">
      <xsd:simpleType>
        <xsd:restriction base="dms:Text"/>
      </xsd:simpleType>
    </xsd:element>
    <xsd:element name="EmailFrom" ma:index="9" nillable="true" ma:displayName="Email From" ma:indexed="true" ma:internalName="EmailFrom">
      <xsd:simpleType>
        <xsd:restriction base="dms:Text"/>
      </xsd:simpleType>
    </xsd:element>
    <xsd:element name="EmailTo" ma:index="10" nillable="true" ma:displayName="Email To" ma:internalName="EmailTo">
      <xsd:simpleType>
        <xsd:restriction base="dms:Note">
          <xsd:maxLength value="255"/>
        </xsd:restriction>
      </xsd:simpleType>
    </xsd:element>
    <xsd:element name="EmailCC" ma:index="11" nillable="true" ma:displayName="Email CC" ma:internalName="EmailCC">
      <xsd:simpleType>
        <xsd:restriction base="dms:Note">
          <xsd:maxLength value="255"/>
        </xsd:restriction>
      </xsd:simpleType>
    </xsd:element>
    <xsd:element name="OfficialDate" ma:index="12" nillable="true" ma:displayName="Official Date" ma:format="DateOnly" ma:indexed="true" ma:internalName="OfficialDate">
      <xsd:simpleType>
        <xsd:restriction base="dms:DateTime"/>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MediaServiceOCR" ma:index="27" nillable="true" ma:displayName="Extracted Text" ma:internalName="MediaServiceOCR" ma:readOnly="true">
      <xsd:simpleType>
        <xsd:restriction base="dms:Note">
          <xsd:maxLength value="255"/>
        </xsd:restriction>
      </xsd:simpleType>
    </xsd:element>
    <xsd:element name="_Flow_SignoffStatus" ma:index="28" nillable="true" ma:displayName="Sign-off status" ma:internalName="Sign_x002d_off_x0020_status">
      <xsd:simpleType>
        <xsd:restriction base="dms:Text"/>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6bc9a3c-d2e4-4c53-963c-d98699bcb1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Location" ma:index="33" nillable="true" ma:displayName="Location" ma:description="" ma:indexed="true" ma:internalName="MediaServiceLocation"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Thumbnail" ma:index="35" nillable="true" ma:displayName="Thumbnail" ma:format="Thumbnail" ma:internalName="Thumbnail">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699e94-5373-4908-8786-85f2fbc6030f"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dexed="true"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398a67cd-b560-4897-9042-4837873b530d}" ma:internalName="TaxCatchAll" ma:showField="CatchAllData" ma:web="76699e94-5373-4908-8786-85f2fbc603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TaxCatchAll xmlns="76699e94-5373-4908-8786-85f2fbc6030f" xsi:nil="true"/>
    <_dlc_DocId xmlns="76699e94-5373-4908-8786-85f2fbc6030f">MYDOC-952800175-37977</_dlc_DocId>
    <_dlc_DocIdUrl xmlns="76699e94-5373-4908-8786-85f2fbc6030f">
      <Url>https://sfcacuk.sharepoint.com/sites/MyDoc/_layouts/15/DocIdRedir.aspx?ID=MYDOC-952800175-37977</Url>
      <Description>MYDOC-952800175-37977</Description>
    </_dlc_DocIdUrl>
    <lcf76f155ced4ddcb4097134ff3c332f xmlns="846980c5-3db8-44b0-935b-312affdd1e17">
      <Terms xmlns="http://schemas.microsoft.com/office/infopath/2007/PartnerControls"/>
    </lcf76f155ced4ddcb4097134ff3c332f>
    <OfficialDate xmlns="846980c5-3db8-44b0-935b-312affdd1e17" xsi:nil="true"/>
    <EmailFrom xmlns="846980c5-3db8-44b0-935b-312affdd1e17" xsi:nil="true"/>
    <MigratedLivelinkNodeID xmlns="846980c5-3db8-44b0-935b-312affdd1e17" xsi:nil="true"/>
    <EmailTo xmlns="846980c5-3db8-44b0-935b-312affdd1e17" xsi:nil="true"/>
    <EmailCC xmlns="846980c5-3db8-44b0-935b-312affdd1e17" xsi:nil="true"/>
    <_Flow_SignoffStatus xmlns="846980c5-3db8-44b0-935b-312affdd1e17" xsi:nil="true"/>
    <Thumbnail xmlns="846980c5-3db8-44b0-935b-312affdd1e17"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DE7AF0-525C-486F-9B23-819B30161534}"/>
</file>

<file path=customXml/itemProps2.xml><?xml version="1.0" encoding="utf-8"?>
<ds:datastoreItem xmlns:ds="http://schemas.openxmlformats.org/officeDocument/2006/customXml" ds:itemID="{4CF5E7BC-0B9C-46E9-A813-D37009029EA4}">
  <ds:schemaRefs>
    <ds:schemaRef ds:uri="http://schemas.microsoft.com/sharepoint/events"/>
  </ds:schemaRefs>
</ds:datastoreItem>
</file>

<file path=customXml/itemProps3.xml><?xml version="1.0" encoding="utf-8"?>
<ds:datastoreItem xmlns:ds="http://schemas.openxmlformats.org/officeDocument/2006/customXml" ds:itemID="{846727C7-7FE9-411D-82DF-6ED6F11E34C9}">
  <ds:schemaRefs>
    <ds:schemaRef ds:uri="http://purl.org/dc/dcmitype/"/>
    <ds:schemaRef ds:uri="http://purl.org/dc/terms/"/>
    <ds:schemaRef ds:uri="http://purl.org/dc/elements/1.1/"/>
    <ds:schemaRef ds:uri="http://schemas.openxmlformats.org/package/2006/metadata/core-properties"/>
    <ds:schemaRef ds:uri="http://schemas.microsoft.com/office/2006/documentManagement/types"/>
    <ds:schemaRef ds:uri="76699e94-5373-4908-8786-85f2fbc6030f"/>
    <ds:schemaRef ds:uri="e1b1c538-6c75-4cff-8d35-f26a488844e1"/>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BF8A1A8-D86F-4202-A826-84949130A4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1305</Words>
  <Application>Microsoft Office PowerPoint</Application>
  <PresentationFormat>Widescreen</PresentationFormat>
  <Paragraphs>319</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Arial</vt:lpstr>
      <vt:lpstr>Calibri</vt:lpstr>
      <vt:lpstr>SFC Theme</vt:lpstr>
      <vt:lpstr>Workshop 3 Value for Money </vt:lpstr>
      <vt:lpstr>Slide Guide</vt:lpstr>
      <vt:lpstr>Workshop 3 Value for Money Pre Work</vt:lpstr>
      <vt:lpstr>OBC Workshops </vt:lpstr>
      <vt:lpstr>Workshop 3 Value for Money Workshop Purpose </vt:lpstr>
      <vt:lpstr>Workshop 3 Value for Money Workshop Objectives </vt:lpstr>
      <vt:lpstr>Workshop 3 Value for Money Attendees</vt:lpstr>
      <vt:lpstr>Workshop 3 Value for Money Workshop Expected Outputs</vt:lpstr>
      <vt:lpstr>Workshop 3 Agenda: Value for Money </vt:lpstr>
      <vt:lpstr>OBC Progress to date </vt:lpstr>
      <vt:lpstr>Economic Case </vt:lpstr>
      <vt:lpstr>Economic Appraisal </vt:lpstr>
      <vt:lpstr>Social Value and Wider Outcomes and Benefits,</vt:lpstr>
      <vt:lpstr>Commercial Case</vt:lpstr>
      <vt:lpstr>Financial Case – Affordability and Funding,</vt:lpstr>
      <vt:lpstr>Management Case – Assurance and Delivery </vt:lpstr>
      <vt:lpstr>Preferred Options</vt:lpstr>
      <vt:lpstr>Next Steps  </vt:lpstr>
      <vt:lpstr>Workshop template: Option Reduction</vt:lpstr>
      <vt:lpstr>Workshop template: Economic Case</vt:lpstr>
      <vt:lpstr>Workshop template: Outcomes and Benefits </vt:lpstr>
      <vt:lpstr>Workshop template: PWF Alignment </vt:lpstr>
      <vt:lpstr>Workshop template: Benefits and Outcomes</vt:lpstr>
      <vt:lpstr>Workshop template: Social, Economic and Environmental</vt:lpstr>
      <vt:lpstr>Preparation for Workshop 4 Commercial Agreement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Murphy</dc:creator>
  <cp:lastModifiedBy>Elspeth Nicholson</cp:lastModifiedBy>
  <cp:revision>4</cp:revision>
  <dcterms:created xsi:type="dcterms:W3CDTF">2026-05-27T10:34:15Z</dcterms:created>
  <dcterms:modified xsi:type="dcterms:W3CDTF">2026-10-26T16:42:00Z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0x010100C9EE54AE9194E44A809D3DAC3877325F</vt:lpwstr>
  </property>
  <property fmtid="{D5CDD505-2E9C-101B-9397-08002B2CF9AE}" pid="3" name="MediaServiceImageTags">
    <vt:lpwstr/>
  </property>
  <property fmtid="{D5CDD505-2E9C-101B-9397-08002B2CF9AE}" pid="4" name="_dlc_DocIdItemGuid">
    <vt:lpwstr>25d6df80-38db-4ca9-b675-106369ad775b</vt:lpwstr>
  </property>
  <property fmtid="{D5CDD505-2E9C-101B-9397-08002B2CF9AE}" pid="5" name="MSIP_Label_39b5bd04-dd11-448c-93c0-32702bb7201c_Enabled">
    <vt:lpwstr>true</vt:lpwstr>
  </property>
  <property fmtid="{D5CDD505-2E9C-101B-9397-08002B2CF9AE}" pid="6" name="MSIP_Label_39b5bd04-dd11-448c-93c0-32702bb7201c_SetDate">
    <vt:lpwstr>2026-10-26T15:59:47Z</vt:lpwstr>
  </property>
  <property fmtid="{D5CDD505-2E9C-101B-9397-08002B2CF9AE}" pid="7" name="MSIP_Label_39b5bd04-dd11-448c-93c0-32702bb7201c_Method">
    <vt:lpwstr>Standard</vt:lpwstr>
  </property>
  <property fmtid="{D5CDD505-2E9C-101B-9397-08002B2CF9AE}" pid="8" name="MSIP_Label_39b5bd04-dd11-448c-93c0-32702bb7201c_Name">
    <vt:lpwstr>Official Classification</vt:lpwstr>
  </property>
  <property fmtid="{D5CDD505-2E9C-101B-9397-08002B2CF9AE}" pid="9" name="MSIP_Label_39b5bd04-dd11-448c-93c0-32702bb7201c_SiteId">
    <vt:lpwstr>6f8ea4cf-6f3c-4fb3-b802-4af29d81df7e</vt:lpwstr>
  </property>
  <property fmtid="{D5CDD505-2E9C-101B-9397-08002B2CF9AE}" pid="10" name="MSIP_Label_39b5bd04-dd11-448c-93c0-32702bb7201c_ActionId">
    <vt:lpwstr>82d1dd99-c920-4e26-bca2-f7cb504e5631</vt:lpwstr>
  </property>
  <property fmtid="{D5CDD505-2E9C-101B-9397-08002B2CF9AE}" pid="11" name="MSIP_Label_39b5bd04-dd11-448c-93c0-32702bb7201c_ContentBits">
    <vt:lpwstr>0</vt:lpwstr>
  </property>
  <property fmtid="{D5CDD505-2E9C-101B-9397-08002B2CF9AE}" pid="12" name="MSIP_Label_39b5bd04-dd11-448c-93c0-32702bb7201c_Tag">
    <vt:lpwstr>10, 3, 0, 2</vt:lpwstr>
  </property>
</Properties>
</file>