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5"/>
  </p:sldMasterIdLst>
  <p:notesMasterIdLst>
    <p:notesMasterId r:id="rId32"/>
  </p:notesMasterIdLst>
  <p:sldIdLst>
    <p:sldId id="256" r:id="rId6"/>
    <p:sldId id="289" r:id="rId7"/>
    <p:sldId id="274" r:id="rId8"/>
    <p:sldId id="257" r:id="rId9"/>
    <p:sldId id="275" r:id="rId10"/>
    <p:sldId id="271" r:id="rId11"/>
    <p:sldId id="272" r:id="rId12"/>
    <p:sldId id="273" r:id="rId13"/>
    <p:sldId id="267" r:id="rId14"/>
    <p:sldId id="265" r:id="rId15"/>
    <p:sldId id="266" r:id="rId16"/>
    <p:sldId id="258" r:id="rId17"/>
    <p:sldId id="264" r:id="rId18"/>
    <p:sldId id="263" r:id="rId19"/>
    <p:sldId id="262" r:id="rId20"/>
    <p:sldId id="261" r:id="rId21"/>
    <p:sldId id="268" r:id="rId22"/>
    <p:sldId id="269" r:id="rId23"/>
    <p:sldId id="270" r:id="rId24"/>
    <p:sldId id="281" r:id="rId25"/>
    <p:sldId id="288" r:id="rId26"/>
    <p:sldId id="286" r:id="rId27"/>
    <p:sldId id="287" r:id="rId28"/>
    <p:sldId id="283" r:id="rId29"/>
    <p:sldId id="285" r:id="rId30"/>
    <p:sldId id="27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955F44-45F5-4F1B-835E-C6CCCAC6B528}" v="1" dt="2026-10-26T07:46:52.1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9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10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Murphy" userId="83615a05-b550-4133-a63d-506c15f3b8f2" providerId="ADAL" clId="{150A1C4B-FF12-4A6E-BAEB-D00058EB98ED}"/>
    <pc:docChg chg="undo custSel addSld delSld modSld">
      <pc:chgData name="Martin Murphy" userId="83615a05-b550-4133-a63d-506c15f3b8f2" providerId="ADAL" clId="{150A1C4B-FF12-4A6E-BAEB-D00058EB98ED}" dt="2026-10-26T07:48:48.787" v="1325" actId="20577"/>
      <pc:docMkLst>
        <pc:docMk/>
      </pc:docMkLst>
      <pc:sldChg chg="modSp mod">
        <pc:chgData name="Martin Murphy" userId="83615a05-b550-4133-a63d-506c15f3b8f2" providerId="ADAL" clId="{150A1C4B-FF12-4A6E-BAEB-D00058EB98ED}" dt="2026-10-26T07:48:48.787" v="1325" actId="20577"/>
        <pc:sldMkLst>
          <pc:docMk/>
          <pc:sldMk cId="4256509138" sldId="256"/>
        </pc:sldMkLst>
        <pc:spChg chg="mod">
          <ac:chgData name="Martin Murphy" userId="83615a05-b550-4133-a63d-506c15f3b8f2" providerId="ADAL" clId="{150A1C4B-FF12-4A6E-BAEB-D00058EB98ED}" dt="2026-10-26T07:48:48.787" v="1325" actId="20577"/>
          <ac:spMkLst>
            <pc:docMk/>
            <pc:sldMk cId="4256509138" sldId="256"/>
            <ac:spMk id="2" creationId="{57F40BA4-B82B-BB7D-33A9-B50ED13818DF}"/>
          </ac:spMkLst>
        </pc:spChg>
      </pc:sldChg>
      <pc:sldChg chg="add">
        <pc:chgData name="Martin Murphy" userId="83615a05-b550-4133-a63d-506c15f3b8f2" providerId="ADAL" clId="{150A1C4B-FF12-4A6E-BAEB-D00058EB98ED}" dt="2026-10-26T07:46:52.136" v="1305"/>
        <pc:sldMkLst>
          <pc:docMk/>
          <pc:sldMk cId="3403026786" sldId="289"/>
        </pc:sldMkLst>
      </pc:sldChg>
    </pc:docChg>
  </pc:docChgLst>
  <pc:docChgLst>
    <pc:chgData name="Elspeth Nicholson" userId="6b1a43ef-689f-4745-9338-4a1aac5085ff" providerId="ADAL" clId="{44D97949-53B3-4A5A-87BD-81B84A37AECF}"/>
    <pc:docChg chg="custSel modSld addMainMaster delMainMaster">
      <pc:chgData name="Elspeth Nicholson" userId="6b1a43ef-689f-4745-9338-4a1aac5085ff" providerId="ADAL" clId="{44D97949-53B3-4A5A-87BD-81B84A37AECF}" dt="2026-10-26T16:57:56.691" v="68" actId="478"/>
      <pc:docMkLst>
        <pc:docMk/>
      </pc:docMkLst>
      <pc:sldChg chg="addSp delSp modSp mod modClrScheme chgLayout">
        <pc:chgData name="Elspeth Nicholson" userId="6b1a43ef-689f-4745-9338-4a1aac5085ff" providerId="ADAL" clId="{44D97949-53B3-4A5A-87BD-81B84A37AECF}" dt="2026-10-26T16:53:53.959" v="8" actId="478"/>
        <pc:sldMkLst>
          <pc:docMk/>
          <pc:sldMk cId="4256509138" sldId="256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4256509138" sldId="256"/>
            <ac:spMk id="2" creationId="{57F40BA4-B82B-BB7D-33A9-B50ED13818DF}"/>
          </ac:spMkLst>
        </pc:spChg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4256509138" sldId="256"/>
            <ac:spMk id="3" creationId="{6BCDE6FB-C9A9-00EF-FB50-ED9E2D572182}"/>
          </ac:spMkLst>
        </pc:spChg>
        <pc:spChg chg="del mod">
          <ac:chgData name="Elspeth Nicholson" userId="6b1a43ef-689f-4745-9338-4a1aac5085ff" providerId="ADAL" clId="{44D97949-53B3-4A5A-87BD-81B84A37AECF}" dt="2026-10-26T16:53:53.959" v="8" actId="478"/>
          <ac:spMkLst>
            <pc:docMk/>
            <pc:sldMk cId="4256509138" sldId="256"/>
            <ac:spMk id="4" creationId="{50DF15D4-EAF8-09EF-EC3B-86E6AD1E1929}"/>
          </ac:spMkLst>
        </pc:spChg>
        <pc:picChg chg="add">
          <ac:chgData name="Elspeth Nicholson" userId="6b1a43ef-689f-4745-9338-4a1aac5085ff" providerId="ADAL" clId="{44D97949-53B3-4A5A-87BD-81B84A37AECF}" dt="2026-10-26T16:45:32.243" v="0" actId="26606"/>
          <ac:picMkLst>
            <pc:docMk/>
            <pc:sldMk cId="4256509138" sldId="256"/>
            <ac:picMk id="5" creationId="{00000000-0000-0000-0000-000000000000}"/>
          </ac:picMkLst>
        </pc:picChg>
      </pc:sldChg>
      <pc:sldChg chg="delSp modSp mod modClrScheme chgLayout">
        <pc:chgData name="Elspeth Nicholson" userId="6b1a43ef-689f-4745-9338-4a1aac5085ff" providerId="ADAL" clId="{44D97949-53B3-4A5A-87BD-81B84A37AECF}" dt="2026-10-26T16:54:37.045" v="16" actId="26606"/>
        <pc:sldMkLst>
          <pc:docMk/>
          <pc:sldMk cId="1206536798" sldId="257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1206536798" sldId="257"/>
            <ac:spMk id="2" creationId="{74446E95-F8F2-8092-4D7D-456706008F9B}"/>
          </ac:spMkLst>
        </pc:spChg>
        <pc:spChg chg="mod">
          <ac:chgData name="Elspeth Nicholson" userId="6b1a43ef-689f-4745-9338-4a1aac5085ff" providerId="ADAL" clId="{44D97949-53B3-4A5A-87BD-81B84A37AECF}" dt="2026-10-26T16:54:37.045" v="16" actId="26606"/>
          <ac:spMkLst>
            <pc:docMk/>
            <pc:sldMk cId="1206536798" sldId="257"/>
            <ac:spMk id="3" creationId="{F7FE717E-F440-5DA9-151B-99E2ACE6CA8B}"/>
          </ac:spMkLst>
        </pc:spChg>
        <pc:spChg chg="del mod">
          <ac:chgData name="Elspeth Nicholson" userId="6b1a43ef-689f-4745-9338-4a1aac5085ff" providerId="ADAL" clId="{44D97949-53B3-4A5A-87BD-81B84A37AECF}" dt="2026-10-26T16:54:19.795" v="11" actId="478"/>
          <ac:spMkLst>
            <pc:docMk/>
            <pc:sldMk cId="1206536798" sldId="257"/>
            <ac:spMk id="4" creationId="{B56EED0B-A980-1B68-CDDF-FC812E2754BE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6:09.588" v="36" actId="478"/>
        <pc:sldMkLst>
          <pc:docMk/>
          <pc:sldMk cId="4178920675" sldId="258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4178920675" sldId="258"/>
            <ac:spMk id="2" creationId="{F1D8EDA7-5FE0-AB25-755A-FCCC4E39BC78}"/>
          </ac:spMkLst>
        </pc:spChg>
        <pc:spChg chg="mod">
          <ac:chgData name="Elspeth Nicholson" userId="6b1a43ef-689f-4745-9338-4a1aac5085ff" providerId="ADAL" clId="{44D97949-53B3-4A5A-87BD-81B84A37AECF}" dt="2026-10-26T16:46:27.561" v="7" actId="26606"/>
          <ac:spMkLst>
            <pc:docMk/>
            <pc:sldMk cId="4178920675" sldId="258"/>
            <ac:spMk id="3" creationId="{C9D48FF1-75B6-5939-A6CD-84856DB26090}"/>
          </ac:spMkLst>
        </pc:spChg>
        <pc:spChg chg="del mod">
          <ac:chgData name="Elspeth Nicholson" userId="6b1a43ef-689f-4745-9338-4a1aac5085ff" providerId="ADAL" clId="{44D97949-53B3-4A5A-87BD-81B84A37AECF}" dt="2026-10-26T16:56:09.588" v="36" actId="478"/>
          <ac:spMkLst>
            <pc:docMk/>
            <pc:sldMk cId="4178920675" sldId="258"/>
            <ac:spMk id="4" creationId="{3F9BE67A-CC24-0C40-67E0-8AD28FE6615C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7:25.035" v="58" actId="20577"/>
        <pc:sldMkLst>
          <pc:docMk/>
          <pc:sldMk cId="2487959872" sldId="261"/>
        </pc:sldMkLst>
        <pc:spChg chg="mod">
          <ac:chgData name="Elspeth Nicholson" userId="6b1a43ef-689f-4745-9338-4a1aac5085ff" providerId="ADAL" clId="{44D97949-53B3-4A5A-87BD-81B84A37AECF}" dt="2026-10-26T16:57:25.035" v="58" actId="20577"/>
          <ac:spMkLst>
            <pc:docMk/>
            <pc:sldMk cId="2487959872" sldId="261"/>
            <ac:spMk id="2" creationId="{6F5ED9BB-C6D3-D65B-F61E-DFFFF4B96EE3}"/>
          </ac:spMkLst>
        </pc:spChg>
        <pc:spChg chg="mod">
          <ac:chgData name="Elspeth Nicholson" userId="6b1a43ef-689f-4745-9338-4a1aac5085ff" providerId="ADAL" clId="{44D97949-53B3-4A5A-87BD-81B84A37AECF}" dt="2026-10-26T16:57:08.556" v="49" actId="12"/>
          <ac:spMkLst>
            <pc:docMk/>
            <pc:sldMk cId="2487959872" sldId="261"/>
            <ac:spMk id="3" creationId="{4E95093F-5574-6EEC-12B0-D95E4226B9E9}"/>
          </ac:spMkLst>
        </pc:spChg>
        <pc:spChg chg="del mod">
          <ac:chgData name="Elspeth Nicholson" userId="6b1a43ef-689f-4745-9338-4a1aac5085ff" providerId="ADAL" clId="{44D97949-53B3-4A5A-87BD-81B84A37AECF}" dt="2026-10-26T16:57:02.339" v="47" actId="478"/>
          <ac:spMkLst>
            <pc:docMk/>
            <pc:sldMk cId="2487959872" sldId="261"/>
            <ac:spMk id="4" creationId="{01A1EC4D-F8FF-C774-C406-BE1EB5227DD4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6:58.711" v="46" actId="478"/>
        <pc:sldMkLst>
          <pc:docMk/>
          <pc:sldMk cId="2159526693" sldId="262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2159526693" sldId="262"/>
            <ac:spMk id="2" creationId="{D8F93362-0CF9-B9F2-769B-9318C9E0076C}"/>
          </ac:spMkLst>
        </pc:spChg>
        <pc:spChg chg="mod">
          <ac:chgData name="Elspeth Nicholson" userId="6b1a43ef-689f-4745-9338-4a1aac5085ff" providerId="ADAL" clId="{44D97949-53B3-4A5A-87BD-81B84A37AECF}" dt="2026-10-26T16:56:54.232" v="45" actId="12"/>
          <ac:spMkLst>
            <pc:docMk/>
            <pc:sldMk cId="2159526693" sldId="262"/>
            <ac:spMk id="3" creationId="{764A1AC6-26D3-695A-85C7-24EA6FF6C745}"/>
          </ac:spMkLst>
        </pc:spChg>
        <pc:spChg chg="del mod">
          <ac:chgData name="Elspeth Nicholson" userId="6b1a43ef-689f-4745-9338-4a1aac5085ff" providerId="ADAL" clId="{44D97949-53B3-4A5A-87BD-81B84A37AECF}" dt="2026-10-26T16:56:58.711" v="46" actId="478"/>
          <ac:spMkLst>
            <pc:docMk/>
            <pc:sldMk cId="2159526693" sldId="262"/>
            <ac:spMk id="4" creationId="{02C006C0-29B4-DDB0-7879-5AE98683E2C0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6:46.319" v="43" actId="478"/>
        <pc:sldMkLst>
          <pc:docMk/>
          <pc:sldMk cId="2821563339" sldId="263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2821563339" sldId="263"/>
            <ac:spMk id="2" creationId="{23C8D0CB-DD45-D6C1-E25D-252B43F8F77E}"/>
          </ac:spMkLst>
        </pc:spChg>
        <pc:spChg chg="mod">
          <ac:chgData name="Elspeth Nicholson" userId="6b1a43ef-689f-4745-9338-4a1aac5085ff" providerId="ADAL" clId="{44D97949-53B3-4A5A-87BD-81B84A37AECF}" dt="2026-10-26T16:56:43.429" v="42" actId="12"/>
          <ac:spMkLst>
            <pc:docMk/>
            <pc:sldMk cId="2821563339" sldId="263"/>
            <ac:spMk id="3" creationId="{AF059F3C-D0EC-ABAB-F71A-FD6888080CA1}"/>
          </ac:spMkLst>
        </pc:spChg>
        <pc:spChg chg="del mod">
          <ac:chgData name="Elspeth Nicholson" userId="6b1a43ef-689f-4745-9338-4a1aac5085ff" providerId="ADAL" clId="{44D97949-53B3-4A5A-87BD-81B84A37AECF}" dt="2026-10-26T16:56:46.319" v="43" actId="478"/>
          <ac:spMkLst>
            <pc:docMk/>
            <pc:sldMk cId="2821563339" sldId="263"/>
            <ac:spMk id="4" creationId="{0C0BCB95-1AAA-53DF-7DB2-7918C187BD26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6:33.961" v="41" actId="12"/>
        <pc:sldMkLst>
          <pc:docMk/>
          <pc:sldMk cId="49104083" sldId="264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49104083" sldId="264"/>
            <ac:spMk id="2" creationId="{ED6A98AC-DD8D-E23F-4C21-EDE2D7B3FF9E}"/>
          </ac:spMkLst>
        </pc:spChg>
        <pc:spChg chg="mod">
          <ac:chgData name="Elspeth Nicholson" userId="6b1a43ef-689f-4745-9338-4a1aac5085ff" providerId="ADAL" clId="{44D97949-53B3-4A5A-87BD-81B84A37AECF}" dt="2026-10-26T16:56:33.961" v="41" actId="12"/>
          <ac:spMkLst>
            <pc:docMk/>
            <pc:sldMk cId="49104083" sldId="264"/>
            <ac:spMk id="3" creationId="{6D6437F5-FA5C-7365-51E4-C23494D5DF14}"/>
          </ac:spMkLst>
        </pc:spChg>
        <pc:spChg chg="del mod">
          <ac:chgData name="Elspeth Nicholson" userId="6b1a43ef-689f-4745-9338-4a1aac5085ff" providerId="ADAL" clId="{44D97949-53B3-4A5A-87BD-81B84A37AECF}" dt="2026-10-26T16:56:15.307" v="37" actId="478"/>
          <ac:spMkLst>
            <pc:docMk/>
            <pc:sldMk cId="49104083" sldId="264"/>
            <ac:spMk id="4" creationId="{E73AB6C7-1E13-C873-257A-0CA12BDA8C5C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5:50.207" v="31" actId="478"/>
        <pc:sldMkLst>
          <pc:docMk/>
          <pc:sldMk cId="3871588662" sldId="265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3871588662" sldId="265"/>
            <ac:spMk id="2" creationId="{1A85A43D-B7D4-D267-B198-54CEB6A21FD2}"/>
          </ac:spMkLst>
        </pc:spChg>
        <pc:spChg chg="mod">
          <ac:chgData name="Elspeth Nicholson" userId="6b1a43ef-689f-4745-9338-4a1aac5085ff" providerId="ADAL" clId="{44D97949-53B3-4A5A-87BD-81B84A37AECF}" dt="2026-10-26T16:55:47.947" v="30" actId="20577"/>
          <ac:spMkLst>
            <pc:docMk/>
            <pc:sldMk cId="3871588662" sldId="265"/>
            <ac:spMk id="3" creationId="{F1FEDF19-E357-89D4-FCDE-F6694C546587}"/>
          </ac:spMkLst>
        </pc:spChg>
        <pc:spChg chg="del mod">
          <ac:chgData name="Elspeth Nicholson" userId="6b1a43ef-689f-4745-9338-4a1aac5085ff" providerId="ADAL" clId="{44D97949-53B3-4A5A-87BD-81B84A37AECF}" dt="2026-10-26T16:55:50.207" v="31" actId="478"/>
          <ac:spMkLst>
            <pc:docMk/>
            <pc:sldMk cId="3871588662" sldId="265"/>
            <ac:spMk id="4" creationId="{082FE205-7924-DECA-F799-A05564BAB78A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6:05.831" v="35" actId="478"/>
        <pc:sldMkLst>
          <pc:docMk/>
          <pc:sldMk cId="1598211045" sldId="266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1598211045" sldId="266"/>
            <ac:spMk id="2" creationId="{0D85E09A-5FCB-F200-AEAC-C912819961A6}"/>
          </ac:spMkLst>
        </pc:spChg>
        <pc:spChg chg="mod">
          <ac:chgData name="Elspeth Nicholson" userId="6b1a43ef-689f-4745-9338-4a1aac5085ff" providerId="ADAL" clId="{44D97949-53B3-4A5A-87BD-81B84A37AECF}" dt="2026-10-26T16:56:01.108" v="34" actId="20577"/>
          <ac:spMkLst>
            <pc:docMk/>
            <pc:sldMk cId="1598211045" sldId="266"/>
            <ac:spMk id="3" creationId="{3C5C75F6-5C29-837C-FBC6-D6A092834914}"/>
          </ac:spMkLst>
        </pc:spChg>
        <pc:spChg chg="del mod">
          <ac:chgData name="Elspeth Nicholson" userId="6b1a43ef-689f-4745-9338-4a1aac5085ff" providerId="ADAL" clId="{44D97949-53B3-4A5A-87BD-81B84A37AECF}" dt="2026-10-26T16:56:05.831" v="35" actId="478"/>
          <ac:spMkLst>
            <pc:docMk/>
            <pc:sldMk cId="1598211045" sldId="266"/>
            <ac:spMk id="4" creationId="{435ED422-9E2E-FF00-B36D-E5240EF0E436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4:37.681" v="17" actId="478"/>
        <pc:sldMkLst>
          <pc:docMk/>
          <pc:sldMk cId="2292750028" sldId="267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2292750028" sldId="267"/>
            <ac:spMk id="2" creationId="{5CC5B9ED-37F8-97DD-012F-635C60EFBF58}"/>
          </ac:spMkLst>
        </pc:spChg>
        <pc:spChg chg="mod">
          <ac:chgData name="Elspeth Nicholson" userId="6b1a43ef-689f-4745-9338-4a1aac5085ff" providerId="ADAL" clId="{44D97949-53B3-4A5A-87BD-81B84A37AECF}" dt="2026-10-26T16:46:27.561" v="7" actId="26606"/>
          <ac:spMkLst>
            <pc:docMk/>
            <pc:sldMk cId="2292750028" sldId="267"/>
            <ac:spMk id="3" creationId="{5A2D27CA-B031-BC48-259C-AB59809F7864}"/>
          </ac:spMkLst>
        </pc:spChg>
        <pc:spChg chg="del mod">
          <ac:chgData name="Elspeth Nicholson" userId="6b1a43ef-689f-4745-9338-4a1aac5085ff" providerId="ADAL" clId="{44D97949-53B3-4A5A-87BD-81B84A37AECF}" dt="2026-10-26T16:54:37.681" v="17" actId="478"/>
          <ac:spMkLst>
            <pc:docMk/>
            <pc:sldMk cId="2292750028" sldId="267"/>
            <ac:spMk id="4" creationId="{FE386717-FAE9-67BB-4D32-90CD94C5848A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7:20.983" v="54" actId="20577"/>
        <pc:sldMkLst>
          <pc:docMk/>
          <pc:sldMk cId="392917526" sldId="268"/>
        </pc:sldMkLst>
        <pc:spChg chg="mod">
          <ac:chgData name="Elspeth Nicholson" userId="6b1a43ef-689f-4745-9338-4a1aac5085ff" providerId="ADAL" clId="{44D97949-53B3-4A5A-87BD-81B84A37AECF}" dt="2026-10-26T16:57:20.983" v="54" actId="20577"/>
          <ac:spMkLst>
            <pc:docMk/>
            <pc:sldMk cId="392917526" sldId="268"/>
            <ac:spMk id="2" creationId="{A0D7986B-1803-21C1-AEEC-8B7BCF8B2265}"/>
          </ac:spMkLst>
        </pc:spChg>
        <pc:spChg chg="mod">
          <ac:chgData name="Elspeth Nicholson" userId="6b1a43ef-689f-4745-9338-4a1aac5085ff" providerId="ADAL" clId="{44D97949-53B3-4A5A-87BD-81B84A37AECF}" dt="2026-10-26T16:46:27.561" v="7" actId="26606"/>
          <ac:spMkLst>
            <pc:docMk/>
            <pc:sldMk cId="392917526" sldId="268"/>
            <ac:spMk id="3" creationId="{DAB7CC28-C2FA-18ED-58EC-8C4D6EF61CBB}"/>
          </ac:spMkLst>
        </pc:spChg>
        <pc:spChg chg="del mod">
          <ac:chgData name="Elspeth Nicholson" userId="6b1a43ef-689f-4745-9338-4a1aac5085ff" providerId="ADAL" clId="{44D97949-53B3-4A5A-87BD-81B84A37AECF}" dt="2026-10-26T16:57:17.072" v="50" actId="478"/>
          <ac:spMkLst>
            <pc:docMk/>
            <pc:sldMk cId="392917526" sldId="268"/>
            <ac:spMk id="4" creationId="{DF2E5C5A-8D31-C27F-7EAC-DBC34D1ABE2F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7:33.990" v="60" actId="478"/>
        <pc:sldMkLst>
          <pc:docMk/>
          <pc:sldMk cId="2650020340" sldId="269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2650020340" sldId="269"/>
            <ac:spMk id="2" creationId="{0398C9DB-AF95-D9DE-221F-0B28F570F114}"/>
          </ac:spMkLst>
        </pc:spChg>
        <pc:spChg chg="mod">
          <ac:chgData name="Elspeth Nicholson" userId="6b1a43ef-689f-4745-9338-4a1aac5085ff" providerId="ADAL" clId="{44D97949-53B3-4A5A-87BD-81B84A37AECF}" dt="2026-10-26T16:57:30.796" v="59" actId="12"/>
          <ac:spMkLst>
            <pc:docMk/>
            <pc:sldMk cId="2650020340" sldId="269"/>
            <ac:spMk id="3" creationId="{7B315ADB-1F50-5B50-59C1-FCBCCC554451}"/>
          </ac:spMkLst>
        </pc:spChg>
        <pc:spChg chg="del mod">
          <ac:chgData name="Elspeth Nicholson" userId="6b1a43ef-689f-4745-9338-4a1aac5085ff" providerId="ADAL" clId="{44D97949-53B3-4A5A-87BD-81B84A37AECF}" dt="2026-10-26T16:57:33.990" v="60" actId="478"/>
          <ac:spMkLst>
            <pc:docMk/>
            <pc:sldMk cId="2650020340" sldId="269"/>
            <ac:spMk id="4" creationId="{7541D9F9-18A0-59C4-9591-A048FD1B374F}"/>
          </ac:spMkLst>
        </pc:spChg>
      </pc:sldChg>
      <pc:sldChg chg="delSp modSp mod modClrScheme chgLayout">
        <pc:chgData name="Elspeth Nicholson" userId="6b1a43ef-689f-4745-9338-4a1aac5085ff" providerId="ADAL" clId="{44D97949-53B3-4A5A-87BD-81B84A37AECF}" dt="2026-10-26T16:57:39.790" v="61" actId="478"/>
        <pc:sldMkLst>
          <pc:docMk/>
          <pc:sldMk cId="42668085" sldId="270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42668085" sldId="270"/>
            <ac:spMk id="2" creationId="{F2FEFBF5-5140-84F4-0582-0558E403C02E}"/>
          </ac:spMkLst>
        </pc:spChg>
        <pc:spChg chg="mod">
          <ac:chgData name="Elspeth Nicholson" userId="6b1a43ef-689f-4745-9338-4a1aac5085ff" providerId="ADAL" clId="{44D97949-53B3-4A5A-87BD-81B84A37AECF}" dt="2026-10-26T16:46:27.561" v="7" actId="26606"/>
          <ac:spMkLst>
            <pc:docMk/>
            <pc:sldMk cId="42668085" sldId="270"/>
            <ac:spMk id="3" creationId="{3D6F8749-3CA9-3796-AB54-30FC97B07867}"/>
          </ac:spMkLst>
        </pc:spChg>
        <pc:spChg chg="del mod">
          <ac:chgData name="Elspeth Nicholson" userId="6b1a43ef-689f-4745-9338-4a1aac5085ff" providerId="ADAL" clId="{44D97949-53B3-4A5A-87BD-81B84A37AECF}" dt="2026-10-26T16:57:39.790" v="61" actId="478"/>
          <ac:spMkLst>
            <pc:docMk/>
            <pc:sldMk cId="42668085" sldId="270"/>
            <ac:spMk id="4" creationId="{03445878-4D56-09C0-BC38-3032B4AA5D8A}"/>
          </ac:spMkLst>
        </pc:spChg>
      </pc:sldChg>
      <pc:sldChg chg="delSp modSp mod setBg modClrScheme chgLayout">
        <pc:chgData name="Elspeth Nicholson" userId="6b1a43ef-689f-4745-9338-4a1aac5085ff" providerId="ADAL" clId="{44D97949-53B3-4A5A-87BD-81B84A37AECF}" dt="2026-10-26T16:54:26.428" v="13" actId="478"/>
        <pc:sldMkLst>
          <pc:docMk/>
          <pc:sldMk cId="1323129889" sldId="271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1323129889" sldId="271"/>
            <ac:spMk id="2" creationId="{7C1217F2-B910-704B-26C8-B0E4A3E6DC2D}"/>
          </ac:spMkLst>
        </pc:spChg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1323129889" sldId="271"/>
            <ac:spMk id="3" creationId="{F9CAA58A-AE1E-21E8-F108-CF4784AAADF7}"/>
          </ac:spMkLst>
        </pc:spChg>
        <pc:spChg chg="del mod">
          <ac:chgData name="Elspeth Nicholson" userId="6b1a43ef-689f-4745-9338-4a1aac5085ff" providerId="ADAL" clId="{44D97949-53B3-4A5A-87BD-81B84A37AECF}" dt="2026-10-26T16:54:26.428" v="13" actId="478"/>
          <ac:spMkLst>
            <pc:docMk/>
            <pc:sldMk cId="1323129889" sldId="271"/>
            <ac:spMk id="4" creationId="{78C10015-B24D-55F5-2E44-376E14803E9B}"/>
          </ac:spMkLst>
        </pc:spChg>
      </pc:sldChg>
      <pc:sldChg chg="delSp modSp mod setBg modClrScheme chgLayout">
        <pc:chgData name="Elspeth Nicholson" userId="6b1a43ef-689f-4745-9338-4a1aac5085ff" providerId="ADAL" clId="{44D97949-53B3-4A5A-87BD-81B84A37AECF}" dt="2026-10-26T16:55:24.976" v="25" actId="20577"/>
        <pc:sldMkLst>
          <pc:docMk/>
          <pc:sldMk cId="1103257242" sldId="272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1103257242" sldId="272"/>
            <ac:spMk id="2" creationId="{AC52C222-545A-6CCF-713C-97B2CF0BB68F}"/>
          </ac:spMkLst>
        </pc:spChg>
        <pc:spChg chg="mod">
          <ac:chgData name="Elspeth Nicholson" userId="6b1a43ef-689f-4745-9338-4a1aac5085ff" providerId="ADAL" clId="{44D97949-53B3-4A5A-87BD-81B84A37AECF}" dt="2026-10-26T16:55:24.976" v="25" actId="20577"/>
          <ac:spMkLst>
            <pc:docMk/>
            <pc:sldMk cId="1103257242" sldId="272"/>
            <ac:spMk id="3" creationId="{707CB241-34BB-A078-DDED-EED2915BC4C7}"/>
          </ac:spMkLst>
        </pc:spChg>
        <pc:spChg chg="del mod">
          <ac:chgData name="Elspeth Nicholson" userId="6b1a43ef-689f-4745-9338-4a1aac5085ff" providerId="ADAL" clId="{44D97949-53B3-4A5A-87BD-81B84A37AECF}" dt="2026-10-26T16:54:28.768" v="14" actId="478"/>
          <ac:spMkLst>
            <pc:docMk/>
            <pc:sldMk cId="1103257242" sldId="272"/>
            <ac:spMk id="4" creationId="{754D0122-DF30-2B26-33D8-D8DADC4A68C4}"/>
          </ac:spMkLst>
        </pc:spChg>
      </pc:sldChg>
      <pc:sldChg chg="delSp modSp mod setBg modClrScheme chgLayout">
        <pc:chgData name="Elspeth Nicholson" userId="6b1a43ef-689f-4745-9338-4a1aac5085ff" providerId="ADAL" clId="{44D97949-53B3-4A5A-87BD-81B84A37AECF}" dt="2026-10-26T16:54:32.430" v="15" actId="478"/>
        <pc:sldMkLst>
          <pc:docMk/>
          <pc:sldMk cId="1676011406" sldId="273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1676011406" sldId="273"/>
            <ac:spMk id="2" creationId="{5D227913-6391-E95A-AB3C-87BEA72B2D1D}"/>
          </ac:spMkLst>
        </pc:spChg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1676011406" sldId="273"/>
            <ac:spMk id="3" creationId="{EC7F0FD8-7327-A59F-FAB5-0899BC4E72D4}"/>
          </ac:spMkLst>
        </pc:spChg>
        <pc:spChg chg="del mod">
          <ac:chgData name="Elspeth Nicholson" userId="6b1a43ef-689f-4745-9338-4a1aac5085ff" providerId="ADAL" clId="{44D97949-53B3-4A5A-87BD-81B84A37AECF}" dt="2026-10-26T16:54:32.430" v="15" actId="478"/>
          <ac:spMkLst>
            <pc:docMk/>
            <pc:sldMk cId="1676011406" sldId="273"/>
            <ac:spMk id="4" creationId="{576A8FB1-75F7-D694-D907-C0D300B71545}"/>
          </ac:spMkLst>
        </pc:spChg>
      </pc:sldChg>
      <pc:sldChg chg="delSp modSp mod setBg modClrScheme chgLayout">
        <pc:chgData name="Elspeth Nicholson" userId="6b1a43ef-689f-4745-9338-4a1aac5085ff" providerId="ADAL" clId="{44D97949-53B3-4A5A-87BD-81B84A37AECF}" dt="2026-10-26T16:54:12.671" v="9" actId="478"/>
        <pc:sldMkLst>
          <pc:docMk/>
          <pc:sldMk cId="3041016660" sldId="274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3041016660" sldId="274"/>
            <ac:spMk id="2" creationId="{7F797EEC-8F4C-3A5F-74D4-A008083BDD74}"/>
          </ac:spMkLst>
        </pc:spChg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3041016660" sldId="274"/>
            <ac:spMk id="3" creationId="{D0CA7AD6-C222-5F0A-3743-4C7BE857A90B}"/>
          </ac:spMkLst>
        </pc:spChg>
        <pc:spChg chg="del mod">
          <ac:chgData name="Elspeth Nicholson" userId="6b1a43ef-689f-4745-9338-4a1aac5085ff" providerId="ADAL" clId="{44D97949-53B3-4A5A-87BD-81B84A37AECF}" dt="2026-10-26T16:54:12.671" v="9" actId="478"/>
          <ac:spMkLst>
            <pc:docMk/>
            <pc:sldMk cId="3041016660" sldId="274"/>
            <ac:spMk id="4" creationId="{DBAA21FF-8647-7E91-351A-DB8F83BABC76}"/>
          </ac:spMkLst>
        </pc:spChg>
      </pc:sldChg>
      <pc:sldChg chg="delSp modSp mod setBg modClrScheme chgLayout">
        <pc:chgData name="Elspeth Nicholson" userId="6b1a43ef-689f-4745-9338-4a1aac5085ff" providerId="ADAL" clId="{44D97949-53B3-4A5A-87BD-81B84A37AECF}" dt="2026-10-26T16:54:23.963" v="12" actId="478"/>
        <pc:sldMkLst>
          <pc:docMk/>
          <pc:sldMk cId="2069679232" sldId="275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2069679232" sldId="275"/>
            <ac:spMk id="2" creationId="{193C02E2-6DB5-4395-FE56-933319BCD389}"/>
          </ac:spMkLst>
        </pc:spChg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2069679232" sldId="275"/>
            <ac:spMk id="3" creationId="{5755A902-A5A1-850D-88FF-D93CBD6DC05F}"/>
          </ac:spMkLst>
        </pc:spChg>
        <pc:spChg chg="del mod">
          <ac:chgData name="Elspeth Nicholson" userId="6b1a43ef-689f-4745-9338-4a1aac5085ff" providerId="ADAL" clId="{44D97949-53B3-4A5A-87BD-81B84A37AECF}" dt="2026-10-26T16:54:23.963" v="12" actId="478"/>
          <ac:spMkLst>
            <pc:docMk/>
            <pc:sldMk cId="2069679232" sldId="275"/>
            <ac:spMk id="4" creationId="{D11BCD74-9B63-5E82-73E4-5D01BC0FFA0F}"/>
          </ac:spMkLst>
        </pc:spChg>
      </pc:sldChg>
      <pc:sldChg chg="delSp modSp mod setBg modClrScheme chgLayout">
        <pc:chgData name="Elspeth Nicholson" userId="6b1a43ef-689f-4745-9338-4a1aac5085ff" providerId="ADAL" clId="{44D97949-53B3-4A5A-87BD-81B84A37AECF}" dt="2026-10-26T16:57:56.691" v="68" actId="478"/>
        <pc:sldMkLst>
          <pc:docMk/>
          <pc:sldMk cId="3956742699" sldId="276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3956742699" sldId="276"/>
            <ac:spMk id="2" creationId="{D5C19C20-B1D6-8A3C-237A-ED41270CD8A0}"/>
          </ac:spMkLst>
        </pc:spChg>
        <pc:spChg chg="mod">
          <ac:chgData name="Elspeth Nicholson" userId="6b1a43ef-689f-4745-9338-4a1aac5085ff" providerId="ADAL" clId="{44D97949-53B3-4A5A-87BD-81B84A37AECF}" dt="2026-10-26T16:54:37.045" v="16" actId="26606"/>
          <ac:spMkLst>
            <pc:docMk/>
            <pc:sldMk cId="3956742699" sldId="276"/>
            <ac:spMk id="3" creationId="{B2B5DB30-2C63-47D5-FC3A-83202D0594FF}"/>
          </ac:spMkLst>
        </pc:spChg>
        <pc:spChg chg="del mod">
          <ac:chgData name="Elspeth Nicholson" userId="6b1a43ef-689f-4745-9338-4a1aac5085ff" providerId="ADAL" clId="{44D97949-53B3-4A5A-87BD-81B84A37AECF}" dt="2026-10-26T16:57:56.691" v="68" actId="478"/>
          <ac:spMkLst>
            <pc:docMk/>
            <pc:sldMk cId="3956742699" sldId="276"/>
            <ac:spMk id="4" creationId="{66EA47DB-C717-FCC5-3016-15AE2AB3780C}"/>
          </ac:spMkLst>
        </pc:spChg>
      </pc:sldChg>
      <pc:sldChg chg="delSp modSp mod setBg modClrScheme chgLayout">
        <pc:chgData name="Elspeth Nicholson" userId="6b1a43ef-689f-4745-9338-4a1aac5085ff" providerId="ADAL" clId="{44D97949-53B3-4A5A-87BD-81B84A37AECF}" dt="2026-10-26T16:57:42.131" v="62" actId="478"/>
        <pc:sldMkLst>
          <pc:docMk/>
          <pc:sldMk cId="204838136" sldId="281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204838136" sldId="281"/>
            <ac:spMk id="2" creationId="{6648C3E0-4EDE-924A-6B1C-263ACDAD1421}"/>
          </ac:spMkLst>
        </pc:spChg>
        <pc:spChg chg="mod">
          <ac:chgData name="Elspeth Nicholson" userId="6b1a43ef-689f-4745-9338-4a1aac5085ff" providerId="ADAL" clId="{44D97949-53B3-4A5A-87BD-81B84A37AECF}" dt="2026-10-26T16:54:37.045" v="16" actId="26606"/>
          <ac:spMkLst>
            <pc:docMk/>
            <pc:sldMk cId="204838136" sldId="281"/>
            <ac:spMk id="3" creationId="{82BA948B-4D17-A974-B3B7-6F98B3D88E3E}"/>
          </ac:spMkLst>
        </pc:spChg>
        <pc:spChg chg="del mod">
          <ac:chgData name="Elspeth Nicholson" userId="6b1a43ef-689f-4745-9338-4a1aac5085ff" providerId="ADAL" clId="{44D97949-53B3-4A5A-87BD-81B84A37AECF}" dt="2026-10-26T16:57:42.131" v="62" actId="478"/>
          <ac:spMkLst>
            <pc:docMk/>
            <pc:sldMk cId="204838136" sldId="281"/>
            <ac:spMk id="4" creationId="{96DBD514-802F-210D-543D-06650BE668D6}"/>
          </ac:spMkLst>
        </pc:spChg>
      </pc:sldChg>
      <pc:sldChg chg="delSp modSp mod setBg modClrScheme chgLayout">
        <pc:chgData name="Elspeth Nicholson" userId="6b1a43ef-689f-4745-9338-4a1aac5085ff" providerId="ADAL" clId="{44D97949-53B3-4A5A-87BD-81B84A37AECF}" dt="2026-10-26T16:57:52.274" v="66" actId="478"/>
        <pc:sldMkLst>
          <pc:docMk/>
          <pc:sldMk cId="899026287" sldId="283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899026287" sldId="283"/>
            <ac:spMk id="2" creationId="{557EB2D6-1D31-6522-42AE-EBB3359A4B54}"/>
          </ac:spMkLst>
        </pc:spChg>
        <pc:spChg chg="mod">
          <ac:chgData name="Elspeth Nicholson" userId="6b1a43ef-689f-4745-9338-4a1aac5085ff" providerId="ADAL" clId="{44D97949-53B3-4A5A-87BD-81B84A37AECF}" dt="2026-10-26T16:45:32.343" v="4" actId="27636"/>
          <ac:spMkLst>
            <pc:docMk/>
            <pc:sldMk cId="899026287" sldId="283"/>
            <ac:spMk id="3" creationId="{DA1418D0-6801-46A2-2AB2-E7A15A7E084E}"/>
          </ac:spMkLst>
        </pc:spChg>
        <pc:spChg chg="del mod">
          <ac:chgData name="Elspeth Nicholson" userId="6b1a43ef-689f-4745-9338-4a1aac5085ff" providerId="ADAL" clId="{44D97949-53B3-4A5A-87BD-81B84A37AECF}" dt="2026-10-26T16:57:52.274" v="66" actId="478"/>
          <ac:spMkLst>
            <pc:docMk/>
            <pc:sldMk cId="899026287" sldId="283"/>
            <ac:spMk id="4" creationId="{82976FE5-2CA2-B19C-21E8-AB998C45BA07}"/>
          </ac:spMkLst>
        </pc:spChg>
        <pc:graphicFrameChg chg="mod modGraphic">
          <ac:chgData name="Elspeth Nicholson" userId="6b1a43ef-689f-4745-9338-4a1aac5085ff" providerId="ADAL" clId="{44D97949-53B3-4A5A-87BD-81B84A37AECF}" dt="2026-10-26T16:45:58.099" v="6" actId="26606"/>
          <ac:graphicFrameMkLst>
            <pc:docMk/>
            <pc:sldMk cId="899026287" sldId="283"/>
            <ac:graphicFrameMk id="5" creationId="{DC10F771-4915-E517-10FF-6B3B99F180D4}"/>
          </ac:graphicFrameMkLst>
        </pc:graphicFrameChg>
      </pc:sldChg>
      <pc:sldChg chg="delSp modSp mod setBg modClrScheme chgLayout">
        <pc:chgData name="Elspeth Nicholson" userId="6b1a43ef-689f-4745-9338-4a1aac5085ff" providerId="ADAL" clId="{44D97949-53B3-4A5A-87BD-81B84A37AECF}" dt="2026-10-26T16:57:54.779" v="67" actId="478"/>
        <pc:sldMkLst>
          <pc:docMk/>
          <pc:sldMk cId="1039842990" sldId="285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1039842990" sldId="285"/>
            <ac:spMk id="2" creationId="{7E68E51C-C026-26C0-93F1-DC62DCA40269}"/>
          </ac:spMkLst>
        </pc:spChg>
        <pc:spChg chg="mod">
          <ac:chgData name="Elspeth Nicholson" userId="6b1a43ef-689f-4745-9338-4a1aac5085ff" providerId="ADAL" clId="{44D97949-53B3-4A5A-87BD-81B84A37AECF}" dt="2026-10-26T16:45:32.343" v="5" actId="27636"/>
          <ac:spMkLst>
            <pc:docMk/>
            <pc:sldMk cId="1039842990" sldId="285"/>
            <ac:spMk id="3" creationId="{7AC932B8-43C3-79BE-3135-DF94269411C0}"/>
          </ac:spMkLst>
        </pc:spChg>
        <pc:spChg chg="del mod">
          <ac:chgData name="Elspeth Nicholson" userId="6b1a43ef-689f-4745-9338-4a1aac5085ff" providerId="ADAL" clId="{44D97949-53B3-4A5A-87BD-81B84A37AECF}" dt="2026-10-26T16:57:54.779" v="67" actId="478"/>
          <ac:spMkLst>
            <pc:docMk/>
            <pc:sldMk cId="1039842990" sldId="285"/>
            <ac:spMk id="4" creationId="{236926A7-38BD-AB86-A3AB-8196ECDACF44}"/>
          </ac:spMkLst>
        </pc:spChg>
        <pc:graphicFrameChg chg="mod modGraphic">
          <ac:chgData name="Elspeth Nicholson" userId="6b1a43ef-689f-4745-9338-4a1aac5085ff" providerId="ADAL" clId="{44D97949-53B3-4A5A-87BD-81B84A37AECF}" dt="2026-10-26T16:45:58.099" v="6" actId="26606"/>
          <ac:graphicFrameMkLst>
            <pc:docMk/>
            <pc:sldMk cId="1039842990" sldId="285"/>
            <ac:graphicFrameMk id="5" creationId="{4275BB73-24CD-BA08-1256-F7F020A82E9B}"/>
          </ac:graphicFrameMkLst>
        </pc:graphicFrameChg>
      </pc:sldChg>
      <pc:sldChg chg="delSp modSp mod setBg modClrScheme chgLayout">
        <pc:chgData name="Elspeth Nicholson" userId="6b1a43ef-689f-4745-9338-4a1aac5085ff" providerId="ADAL" clId="{44D97949-53B3-4A5A-87BD-81B84A37AECF}" dt="2026-10-26T16:57:47.807" v="64" actId="478"/>
        <pc:sldMkLst>
          <pc:docMk/>
          <pc:sldMk cId="2965493082" sldId="286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2965493082" sldId="286"/>
            <ac:spMk id="2" creationId="{31EA6E9C-52C8-A971-B2D9-9E78DE19E62C}"/>
          </ac:spMkLst>
        </pc:spChg>
        <pc:spChg chg="mod">
          <ac:chgData name="Elspeth Nicholson" userId="6b1a43ef-689f-4745-9338-4a1aac5085ff" providerId="ADAL" clId="{44D97949-53B3-4A5A-87BD-81B84A37AECF}" dt="2026-10-26T16:45:32.343" v="2" actId="27636"/>
          <ac:spMkLst>
            <pc:docMk/>
            <pc:sldMk cId="2965493082" sldId="286"/>
            <ac:spMk id="3" creationId="{EC5B9D29-3BE7-2EAE-D198-DD4B74A0A074}"/>
          </ac:spMkLst>
        </pc:spChg>
        <pc:spChg chg="del mod">
          <ac:chgData name="Elspeth Nicholson" userId="6b1a43ef-689f-4745-9338-4a1aac5085ff" providerId="ADAL" clId="{44D97949-53B3-4A5A-87BD-81B84A37AECF}" dt="2026-10-26T16:57:47.807" v="64" actId="478"/>
          <ac:spMkLst>
            <pc:docMk/>
            <pc:sldMk cId="2965493082" sldId="286"/>
            <ac:spMk id="4" creationId="{BC7E4139-F4C6-CE5D-C386-204E6D21AC58}"/>
          </ac:spMkLst>
        </pc:spChg>
        <pc:graphicFrameChg chg="mod modGraphic">
          <ac:chgData name="Elspeth Nicholson" userId="6b1a43ef-689f-4745-9338-4a1aac5085ff" providerId="ADAL" clId="{44D97949-53B3-4A5A-87BD-81B84A37AECF}" dt="2026-10-26T16:45:58.099" v="6" actId="26606"/>
          <ac:graphicFrameMkLst>
            <pc:docMk/>
            <pc:sldMk cId="2965493082" sldId="286"/>
            <ac:graphicFrameMk id="5" creationId="{3FC3816C-3FDC-C945-926F-473CAAF257AB}"/>
          </ac:graphicFrameMkLst>
        </pc:graphicFrameChg>
      </pc:sldChg>
      <pc:sldChg chg="delSp modSp mod setBg modClrScheme chgLayout">
        <pc:chgData name="Elspeth Nicholson" userId="6b1a43ef-689f-4745-9338-4a1aac5085ff" providerId="ADAL" clId="{44D97949-53B3-4A5A-87BD-81B84A37AECF}" dt="2026-10-26T16:57:49.886" v="65" actId="478"/>
        <pc:sldMkLst>
          <pc:docMk/>
          <pc:sldMk cId="1079133391" sldId="287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1079133391" sldId="287"/>
            <ac:spMk id="2" creationId="{86883B53-B997-7173-6706-912CE0FCDE8B}"/>
          </ac:spMkLst>
        </pc:spChg>
        <pc:spChg chg="mod">
          <ac:chgData name="Elspeth Nicholson" userId="6b1a43ef-689f-4745-9338-4a1aac5085ff" providerId="ADAL" clId="{44D97949-53B3-4A5A-87BD-81B84A37AECF}" dt="2026-10-26T16:45:32.343" v="3" actId="27636"/>
          <ac:spMkLst>
            <pc:docMk/>
            <pc:sldMk cId="1079133391" sldId="287"/>
            <ac:spMk id="3" creationId="{F3AB5A14-06F4-4655-4B09-C3479BFCD93E}"/>
          </ac:spMkLst>
        </pc:spChg>
        <pc:spChg chg="del mod">
          <ac:chgData name="Elspeth Nicholson" userId="6b1a43ef-689f-4745-9338-4a1aac5085ff" providerId="ADAL" clId="{44D97949-53B3-4A5A-87BD-81B84A37AECF}" dt="2026-10-26T16:57:49.886" v="65" actId="478"/>
          <ac:spMkLst>
            <pc:docMk/>
            <pc:sldMk cId="1079133391" sldId="287"/>
            <ac:spMk id="4" creationId="{2702321B-3273-93E2-0336-81836F28BE1C}"/>
          </ac:spMkLst>
        </pc:spChg>
        <pc:graphicFrameChg chg="mod modGraphic">
          <ac:chgData name="Elspeth Nicholson" userId="6b1a43ef-689f-4745-9338-4a1aac5085ff" providerId="ADAL" clId="{44D97949-53B3-4A5A-87BD-81B84A37AECF}" dt="2026-10-26T16:45:58.099" v="6" actId="26606"/>
          <ac:graphicFrameMkLst>
            <pc:docMk/>
            <pc:sldMk cId="1079133391" sldId="287"/>
            <ac:graphicFrameMk id="5" creationId="{E182B6F6-4759-83BC-13A7-791A7EB6CA2D}"/>
          </ac:graphicFrameMkLst>
        </pc:graphicFrameChg>
      </pc:sldChg>
      <pc:sldChg chg="delSp modSp mod setBg modClrScheme chgLayout">
        <pc:chgData name="Elspeth Nicholson" userId="6b1a43ef-689f-4745-9338-4a1aac5085ff" providerId="ADAL" clId="{44D97949-53B3-4A5A-87BD-81B84A37AECF}" dt="2026-10-26T16:57:45.138" v="63" actId="478"/>
        <pc:sldMkLst>
          <pc:docMk/>
          <pc:sldMk cId="889506193" sldId="288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889506193" sldId="288"/>
            <ac:spMk id="2" creationId="{34DC5502-2DAF-C8FB-1414-B8B07436D6EC}"/>
          </ac:spMkLst>
        </pc:spChg>
        <pc:spChg chg="mod">
          <ac:chgData name="Elspeth Nicholson" userId="6b1a43ef-689f-4745-9338-4a1aac5085ff" providerId="ADAL" clId="{44D97949-53B3-4A5A-87BD-81B84A37AECF}" dt="2026-10-26T16:45:32.330" v="1" actId="27636"/>
          <ac:spMkLst>
            <pc:docMk/>
            <pc:sldMk cId="889506193" sldId="288"/>
            <ac:spMk id="3" creationId="{59E23898-1B70-F7F5-F3C6-ED673D29EBE5}"/>
          </ac:spMkLst>
        </pc:spChg>
        <pc:spChg chg="del mod">
          <ac:chgData name="Elspeth Nicholson" userId="6b1a43ef-689f-4745-9338-4a1aac5085ff" providerId="ADAL" clId="{44D97949-53B3-4A5A-87BD-81B84A37AECF}" dt="2026-10-26T16:57:45.138" v="63" actId="478"/>
          <ac:spMkLst>
            <pc:docMk/>
            <pc:sldMk cId="889506193" sldId="288"/>
            <ac:spMk id="4" creationId="{64B32442-B323-9245-EF7A-2B5FB565EECC}"/>
          </ac:spMkLst>
        </pc:spChg>
        <pc:graphicFrameChg chg="mod modGraphic">
          <ac:chgData name="Elspeth Nicholson" userId="6b1a43ef-689f-4745-9338-4a1aac5085ff" providerId="ADAL" clId="{44D97949-53B3-4A5A-87BD-81B84A37AECF}" dt="2026-10-26T16:46:27.561" v="7" actId="26606"/>
          <ac:graphicFrameMkLst>
            <pc:docMk/>
            <pc:sldMk cId="889506193" sldId="288"/>
            <ac:graphicFrameMk id="5" creationId="{505CAA42-1937-11F0-28F8-2840CAB6C801}"/>
          </ac:graphicFrameMkLst>
        </pc:graphicFrameChg>
      </pc:sldChg>
      <pc:sldChg chg="delSp modSp mod modClrScheme chgLayout">
        <pc:chgData name="Elspeth Nicholson" userId="6b1a43ef-689f-4745-9338-4a1aac5085ff" providerId="ADAL" clId="{44D97949-53B3-4A5A-87BD-81B84A37AECF}" dt="2026-10-26T16:54:15.949" v="10" actId="478"/>
        <pc:sldMkLst>
          <pc:docMk/>
          <pc:sldMk cId="3403026786" sldId="289"/>
        </pc:sldMkLst>
        <pc:spChg chg="mod">
          <ac:chgData name="Elspeth Nicholson" userId="6b1a43ef-689f-4745-9338-4a1aac5085ff" providerId="ADAL" clId="{44D97949-53B3-4A5A-87BD-81B84A37AECF}" dt="2026-10-26T16:45:32.243" v="0" actId="26606"/>
          <ac:spMkLst>
            <pc:docMk/>
            <pc:sldMk cId="3403026786" sldId="289"/>
            <ac:spMk id="2" creationId="{0A76E4DD-F511-E95F-296F-81339C37BBFF}"/>
          </ac:spMkLst>
        </pc:spChg>
        <pc:spChg chg="del mod">
          <ac:chgData name="Elspeth Nicholson" userId="6b1a43ef-689f-4745-9338-4a1aac5085ff" providerId="ADAL" clId="{44D97949-53B3-4A5A-87BD-81B84A37AECF}" dt="2026-10-26T16:54:15.949" v="10" actId="478"/>
          <ac:spMkLst>
            <pc:docMk/>
            <pc:sldMk cId="3403026786" sldId="289"/>
            <ac:spMk id="4" creationId="{160E14A4-57F6-A231-6555-C375792B5E21}"/>
          </ac:spMkLst>
        </pc:spChg>
        <pc:graphicFrameChg chg="mod modGraphic">
          <ac:chgData name="Elspeth Nicholson" userId="6b1a43ef-689f-4745-9338-4a1aac5085ff" providerId="ADAL" clId="{44D97949-53B3-4A5A-87BD-81B84A37AECF}" dt="2026-10-26T16:45:58.099" v="6" actId="26606"/>
          <ac:graphicFrameMkLst>
            <pc:docMk/>
            <pc:sldMk cId="3403026786" sldId="289"/>
            <ac:graphicFrameMk id="7" creationId="{5628066C-1C0F-C77A-BD70-10F54780490B}"/>
          </ac:graphicFrameMkLst>
        </pc:graphicFrameChg>
      </pc:sldChg>
      <pc:sldMasterChg chg="del delSldLayout">
        <pc:chgData name="Elspeth Nicholson" userId="6b1a43ef-689f-4745-9338-4a1aac5085ff" providerId="ADAL" clId="{44D97949-53B3-4A5A-87BD-81B84A37AECF}" dt="2026-10-26T16:45:32.243" v="0" actId="26606"/>
        <pc:sldMasterMkLst>
          <pc:docMk/>
          <pc:sldMasterMk cId="4112271860" sldId="2147483648"/>
        </pc:sldMasterMkLst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547633984" sldId="2147483649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705792401" sldId="2147483650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1428411955" sldId="2147483651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715044850" sldId="2147483652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857644003" sldId="2147483653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4104553334" sldId="2147483654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4038307639" sldId="2147483655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1648466648" sldId="2147483656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3207362041" sldId="2147483657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535256581" sldId="2147483658"/>
          </pc:sldLayoutMkLst>
        </pc:sldLayoutChg>
        <pc:sldLayoutChg chg="del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4112271860" sldId="2147483648"/>
            <pc:sldLayoutMk cId="2353876950" sldId="2147483659"/>
          </pc:sldLayoutMkLst>
        </pc:sldLayoutChg>
      </pc:sldMasterChg>
      <pc:sldMasterChg chg="add addSldLayout">
        <pc:chgData name="Elspeth Nicholson" userId="6b1a43ef-689f-4745-9338-4a1aac5085ff" providerId="ADAL" clId="{44D97949-53B3-4A5A-87BD-81B84A37AECF}" dt="2026-10-26T16:45:32.243" v="0" actId="26606"/>
        <pc:sldMasterMkLst>
          <pc:docMk/>
          <pc:sldMasterMk cId="2407182009" sldId="2147483694"/>
        </pc:sldMasterMkLst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1600640" sldId="2147483660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558618607" sldId="2147483661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3320259401" sldId="2147483662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274384778" sldId="2147483663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4105714659" sldId="2147483664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3816876116" sldId="2147483665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3047734167" sldId="2147483666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773655436" sldId="2147483667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700275091" sldId="2147483668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718333974" sldId="2147483669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3915433598" sldId="2147483670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673292401" sldId="2147483671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772571017" sldId="2147483672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97846423" sldId="2147483673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886293546" sldId="2147483674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188830339" sldId="2147483675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3215622619" sldId="2147483676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5574207" sldId="2147483677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815572630" sldId="2147483678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802956115" sldId="2147483679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923212523" sldId="2147483680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3582086501" sldId="2147483681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174271715" sldId="2147483682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3715873326" sldId="2147483683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946168901" sldId="2147483684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165332324" sldId="2147483685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3184392209" sldId="2147483686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732294630" sldId="2147483687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852550755" sldId="2147483688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675925554" sldId="2147483689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99652111" sldId="2147483690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1426956863" sldId="2147483691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718333974" sldId="2147483692"/>
          </pc:sldLayoutMkLst>
        </pc:sldLayoutChg>
        <pc:sldLayoutChg chg="add">
          <pc:chgData name="Elspeth Nicholson" userId="6b1a43ef-689f-4745-9338-4a1aac5085ff" providerId="ADAL" clId="{44D97949-53B3-4A5A-87BD-81B84A37AECF}" dt="2026-10-26T16:45:32.243" v="0" actId="26606"/>
          <pc:sldLayoutMkLst>
            <pc:docMk/>
            <pc:sldMasterMk cId="2407182009" sldId="2147483694"/>
            <pc:sldLayoutMk cId="2718333974" sldId="2147483693"/>
          </pc:sldLayoutMkLst>
        </pc:sldLayoutChg>
      </pc:sldMasterChg>
    </pc:docChg>
  </pc:docChgLst>
  <pc:docChgLst>
    <pc:chgData name="Elspeth Nicholson" userId="S::enicholson@sfc.ac.uk::6b1a43ef-689f-4745-9338-4a1aac5085ff" providerId="AD" clId="Web-{00000000-0000-0000-0000-000000000000}"/>
    <pc:docChg chg="mod">
      <pc:chgData name="Elspeth Nicholson" userId="S::enicholson@sfc.ac.uk::6b1a43ef-689f-4745-9338-4a1aac5085ff" providerId="AD" clId="Web-{00000000-0000-0000-0000-000000000000}" dt="2026-10-26T16:02:46.883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C9E2C-77BB-4578-8CD4-5902C1FFCE31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20D04-96F5-40AA-9EDE-4512461E9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915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12192000" cy="4423144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0" baseline="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Click icon to add cover image. </a:t>
            </a:r>
          </a:p>
          <a:p>
            <a:r>
              <a:rPr lang="en-US"/>
              <a:t>You can find different images in the </a:t>
            </a:r>
            <a:r>
              <a:rPr lang="en-US" err="1"/>
              <a:t>Xdrive</a:t>
            </a:r>
            <a:r>
              <a:rPr lang="en-US"/>
              <a:t>:</a:t>
            </a:r>
          </a:p>
          <a:p>
            <a:r>
              <a:rPr lang="en-US" err="1"/>
              <a:t>Xdrive</a:t>
            </a:r>
            <a:r>
              <a:rPr lang="en-US"/>
              <a:t> &gt; Meeting Share &gt; Im</a:t>
            </a:r>
            <a:r>
              <a:rPr lang="en-GB"/>
              <a:t>age Bank &gt; Slideshow Covers</a:t>
            </a:r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79852"/>
            <a:ext cx="12192000" cy="2378149"/>
          </a:xfrm>
          <a:prstGeom prst="rect">
            <a:avLst/>
          </a:prstGeom>
          <a:gradFill>
            <a:gsLst>
              <a:gs pos="0">
                <a:srgbClr val="873299"/>
              </a:gs>
              <a:gs pos="69000">
                <a:srgbClr val="00A0AE"/>
              </a:gs>
            </a:gsLst>
            <a:lin ang="8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pic>
        <p:nvPicPr>
          <p:cNvPr id="10" name="Picture 2" descr="SFC Log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715" y="5670699"/>
            <a:ext cx="3105025" cy="93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0" y="4550740"/>
            <a:ext cx="12192000" cy="831449"/>
          </a:xfrm>
          <a:prstGeom prst="rect">
            <a:avLst/>
          </a:prstGeom>
          <a:noFill/>
        </p:spPr>
        <p:txBody>
          <a:bodyPr lIns="480000" tIns="0" rIns="480000" bIns="0" anchor="ctr"/>
          <a:lstStyle>
            <a:lvl1pPr algn="ctr">
              <a:defRPr sz="3200" b="0" spc="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3024" y="5598037"/>
            <a:ext cx="7456968" cy="923259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0" y="4479852"/>
            <a:ext cx="12192000" cy="0"/>
          </a:xfrm>
          <a:prstGeom prst="line">
            <a:avLst/>
          </a:prstGeom>
          <a:ln w="135467">
            <a:gradFill>
              <a:gsLst>
                <a:gs pos="33000">
                  <a:srgbClr val="00A0AE"/>
                </a:gs>
                <a:gs pos="100000">
                  <a:srgbClr val="873299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C2EBC2F-D3F5-0E87-FA0B-D9823BE65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479852"/>
            <a:ext cx="12192000" cy="2378149"/>
          </a:xfrm>
          <a:prstGeom prst="rect">
            <a:avLst/>
          </a:prstGeom>
          <a:gradFill>
            <a:gsLst>
              <a:gs pos="0">
                <a:srgbClr val="873299"/>
              </a:gs>
              <a:gs pos="69000">
                <a:srgbClr val="00A0AE"/>
              </a:gs>
            </a:gsLst>
            <a:lin ang="8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2" descr="SFC Logo">
            <a:extLst>
              <a:ext uri="{FF2B5EF4-FFF2-40B4-BE49-F238E27FC236}">
                <a16:creationId xmlns:a16="http://schemas.microsoft.com/office/drawing/2014/main" id="{FCFC5DA0-8CFB-7274-6F27-41C5A9D487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713" y="5670697"/>
            <a:ext cx="3105025" cy="93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33CD07-1877-E12E-35E6-9933CB4E8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4479852"/>
            <a:ext cx="12192000" cy="0"/>
          </a:xfrm>
          <a:prstGeom prst="line">
            <a:avLst/>
          </a:prstGeom>
          <a:ln w="135467">
            <a:gradFill>
              <a:gsLst>
                <a:gs pos="33000">
                  <a:srgbClr val="00A0AE"/>
                </a:gs>
                <a:gs pos="100000">
                  <a:srgbClr val="873299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0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12192000" cy="4423144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0" baseline="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Click icon to add cover image. </a:t>
            </a:r>
          </a:p>
          <a:p>
            <a:r>
              <a:rPr lang="en-US"/>
              <a:t>You can find different images in the </a:t>
            </a:r>
            <a:r>
              <a:rPr lang="en-US" err="1"/>
              <a:t>Xdrive</a:t>
            </a:r>
            <a:r>
              <a:rPr lang="en-US"/>
              <a:t>:</a:t>
            </a:r>
          </a:p>
          <a:p>
            <a:r>
              <a:rPr lang="en-US" err="1"/>
              <a:t>Xdrive</a:t>
            </a:r>
            <a:r>
              <a:rPr lang="en-US"/>
              <a:t> &gt; Meeting Share &gt; Im</a:t>
            </a:r>
            <a:r>
              <a:rPr lang="en-GB"/>
              <a:t>age Bank &gt; Slideshow Covers</a:t>
            </a:r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79852"/>
            <a:ext cx="12192000" cy="2378149"/>
          </a:xfrm>
          <a:prstGeom prst="rect">
            <a:avLst/>
          </a:prstGeom>
          <a:gradFill>
            <a:gsLst>
              <a:gs pos="0">
                <a:srgbClr val="873299"/>
              </a:gs>
              <a:gs pos="69000">
                <a:srgbClr val="00A0AE"/>
              </a:gs>
            </a:gsLst>
            <a:lin ang="8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pic>
        <p:nvPicPr>
          <p:cNvPr id="10" name="Picture 2" descr="SFC Log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715" y="5670699"/>
            <a:ext cx="3105025" cy="93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0" y="4550740"/>
            <a:ext cx="12192000" cy="831449"/>
          </a:xfrm>
          <a:prstGeom prst="rect">
            <a:avLst/>
          </a:prstGeom>
          <a:noFill/>
        </p:spPr>
        <p:txBody>
          <a:bodyPr lIns="480000" tIns="0" rIns="480000" bIns="0" anchor="ctr"/>
          <a:lstStyle>
            <a:lvl1pPr algn="ctr">
              <a:defRPr sz="3200" b="0" spc="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3024" y="5598037"/>
            <a:ext cx="7456968" cy="923259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0" y="4479852"/>
            <a:ext cx="12192000" cy="0"/>
          </a:xfrm>
          <a:prstGeom prst="line">
            <a:avLst/>
          </a:prstGeom>
          <a:ln w="135467">
            <a:gradFill>
              <a:gsLst>
                <a:gs pos="33000">
                  <a:srgbClr val="00A0AE"/>
                </a:gs>
                <a:gs pos="100000">
                  <a:srgbClr val="873299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1C2EBC2F-D3F5-0E87-FA0B-D9823BE65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479852"/>
            <a:ext cx="12192000" cy="2378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CFC5DA0-8CFB-7274-6F27-41C5A9D487F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0049" y="5625869"/>
            <a:ext cx="3092633" cy="104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33CD07-1877-E12E-35E6-9933CB4E8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4479852"/>
            <a:ext cx="12192000" cy="0"/>
          </a:xfrm>
          <a:prstGeom prst="line">
            <a:avLst/>
          </a:prstGeom>
          <a:ln w="135467">
            <a:gradFill>
              <a:gsLst>
                <a:gs pos="33000">
                  <a:srgbClr val="00A0AE"/>
                </a:gs>
                <a:gs pos="100000">
                  <a:srgbClr val="873299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61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13491" y="709180"/>
            <a:ext cx="727444" cy="71617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235033" y="714155"/>
            <a:ext cx="4733376" cy="711199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8732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13492" y="1611927"/>
            <a:ext cx="5540741" cy="4531921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2"/>
          </p:nvPr>
        </p:nvSpPr>
        <p:spPr>
          <a:xfrm>
            <a:off x="6345915" y="822744"/>
            <a:ext cx="5319184" cy="5223933"/>
          </a:xfrm>
          <a:prstGeom prst="rect">
            <a:avLst/>
          </a:prstGeom>
          <a:ln w="169333">
            <a:solidFill>
              <a:srgbClr val="EDF8F9"/>
            </a:solidFill>
            <a:miter lim="800000"/>
          </a:ln>
        </p:spPr>
        <p:txBody>
          <a:bodyPr lIns="240000" tIns="240000" rIns="240000" bIns="240000"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3" name="Straight Connecto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225047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6632955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662C988-7DC0-2B80-C824-1DFD7EDDD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225047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B250650-390F-9196-95A0-38C9610E4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6632955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25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Tw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13491" y="709180"/>
            <a:ext cx="727444" cy="71617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235033" y="714155"/>
            <a:ext cx="4733376" cy="711199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8732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13492" y="1611927"/>
            <a:ext cx="5540741" cy="4531921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B30A8907-917F-0A19-FD3F-F0BBC93A7519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345915" y="808567"/>
            <a:ext cx="5319184" cy="2620433"/>
          </a:xfrm>
          <a:prstGeom prst="rect">
            <a:avLst/>
          </a:prstGeom>
          <a:solidFill>
            <a:schemeClr val="bg1"/>
          </a:solidFill>
          <a:ln w="169333">
            <a:solidFill>
              <a:srgbClr val="EDF8F9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CCD8C73B-A2E3-B1F5-E441-DA1C763305C9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6345915" y="3429000"/>
            <a:ext cx="5319184" cy="2620433"/>
          </a:xfrm>
          <a:prstGeom prst="rect">
            <a:avLst/>
          </a:prstGeom>
          <a:solidFill>
            <a:schemeClr val="bg1"/>
          </a:solidFill>
          <a:ln w="169333">
            <a:solidFill>
              <a:srgbClr val="EDF8F9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cxnSp>
        <p:nvCxnSpPr>
          <p:cNvPr id="7" name="Straight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6632955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225047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E2B96B-233D-2162-EC00-D88224AB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6632955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36FE79D-3927-655C-0A95-4FEFC2E1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225047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38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7960" y="714155"/>
            <a:ext cx="8582541" cy="5429693"/>
          </a:xfrm>
          <a:prstGeom prst="rect">
            <a:avLst/>
          </a:prstGeom>
          <a:ln w="169333">
            <a:solidFill>
              <a:srgbClr val="00A0AE">
                <a:alpha val="10000"/>
              </a:srgbClr>
            </a:solidFill>
            <a:miter lim="800000"/>
          </a:ln>
        </p:spPr>
        <p:txBody>
          <a:bodyPr lIns="480000" tIns="480000" rIns="480000" bIns="480000" anchor="ctr">
            <a:normAutofit/>
          </a:bodyPr>
          <a:lstStyle>
            <a:lvl1pPr>
              <a:defRPr sz="2133">
                <a:solidFill>
                  <a:srgbClr val="2F1A45"/>
                </a:solidFill>
              </a:defRPr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1070855" y="660403"/>
            <a:ext cx="727444" cy="71617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873299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711071" y="1689100"/>
            <a:ext cx="2087229" cy="4546599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r">
              <a:defRPr sz="2400" b="0">
                <a:solidFill>
                  <a:srgbClr val="8732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15" name="Straight Connector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711069" y="1502735"/>
            <a:ext cx="2480931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225047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6632955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B65CECB-99AF-3D2F-6E4B-75AAAB686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711069" y="1502735"/>
            <a:ext cx="2480931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268B500-3E8C-8315-B0C8-90924756B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225047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39E0B0-005B-BA99-D96E-1CC0000F5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6632955"/>
            <a:ext cx="11365023" cy="0"/>
          </a:xfrm>
          <a:prstGeom prst="line">
            <a:avLst/>
          </a:prstGeom>
          <a:ln w="25400">
            <a:solidFill>
              <a:srgbClr val="8732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71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Blu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cxnSp>
        <p:nvCxnSpPr>
          <p:cNvPr id="13" name="Straight Connecto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225047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6632955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13491" y="569115"/>
            <a:ext cx="7663711" cy="5719775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1010903" y="4254668"/>
            <a:ext cx="727444" cy="716173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07572" y="5347912"/>
            <a:ext cx="3430773" cy="940976"/>
          </a:xfrm>
          <a:prstGeom prst="rect">
            <a:avLst/>
          </a:prstGeom>
          <a:noFill/>
        </p:spPr>
        <p:txBody>
          <a:bodyPr/>
          <a:lstStyle>
            <a:lvl1pPr marL="0" indent="0" algn="r">
              <a:buNone/>
              <a:defRPr sz="1867" baseline="0">
                <a:solidFill>
                  <a:schemeClr val="bg1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Name of Author</a:t>
            </a:r>
          </a:p>
          <a:p>
            <a:pPr lvl="0"/>
            <a:r>
              <a:rPr lang="en-US"/>
              <a:t>Up to three lines</a:t>
            </a:r>
          </a:p>
        </p:txBody>
      </p:sp>
      <p:cxnSp>
        <p:nvCxnSpPr>
          <p:cNvPr id="16" name="Straight Connector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711069" y="5160335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DCC0CD9-A7EC-979A-8259-E4EF6A719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9A0CFB-21A6-E648-137C-64D26AD2D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225047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7F53B3-5B13-33A8-097A-F3333D22B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6632955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06AA96-029F-9F04-C762-0857B002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711069" y="5160335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87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Blu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cxnSp>
        <p:nvCxnSpPr>
          <p:cNvPr id="10" name="Straight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6632955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225047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0" y="5160335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114803" y="569115"/>
            <a:ext cx="7663711" cy="5719775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r">
              <a:defRPr sz="2667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61509" y="4254668"/>
            <a:ext cx="727444" cy="716173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61508" y="5347912"/>
            <a:ext cx="3508743" cy="940976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1867" baseline="0">
                <a:solidFill>
                  <a:schemeClr val="bg1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Name of Author</a:t>
            </a:r>
          </a:p>
          <a:p>
            <a:pPr lvl="0"/>
            <a:r>
              <a:rPr lang="en-US"/>
              <a:t>Up to three lines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ABE00F-6A11-4D95-E146-BC7F01D66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2D8846-1A7F-93AD-8A79-AE5324D8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6632955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981F9A-0715-884F-96E7-9C0A2B1EB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225047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FC163F6-660B-46E6-583B-5390A0A94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5160335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734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Purp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cxnSp>
        <p:nvCxnSpPr>
          <p:cNvPr id="11" name="Straight Connector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711069" y="5160335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6632955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225047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13491" y="569115"/>
            <a:ext cx="7663711" cy="5719775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1010903" y="4254668"/>
            <a:ext cx="727444" cy="716173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279220" y="5347912"/>
            <a:ext cx="3459127" cy="940976"/>
          </a:xfrm>
          <a:prstGeom prst="rect">
            <a:avLst/>
          </a:prstGeom>
          <a:noFill/>
        </p:spPr>
        <p:txBody>
          <a:bodyPr/>
          <a:lstStyle>
            <a:lvl1pPr marL="0" indent="0" algn="r">
              <a:buNone/>
              <a:defRPr sz="1867" baseline="0">
                <a:solidFill>
                  <a:schemeClr val="bg1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Name of Author</a:t>
            </a:r>
          </a:p>
          <a:p>
            <a:pPr lvl="0"/>
            <a:r>
              <a:rPr lang="en-US"/>
              <a:t>Up to three lines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788907-96F6-C1C8-B864-BB6D926FE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20A4A0-8F7E-1D54-1FE3-13408EFE2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711069" y="5160335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FB6F638-4054-C682-634D-B61425A81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6632955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A795086-64E7-330C-59DE-4779B8AC8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225047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65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Purp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cxnSp>
        <p:nvCxnSpPr>
          <p:cNvPr id="3" name="Straight Connecto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0" y="5160335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6632955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13491" y="225047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114803" y="569115"/>
            <a:ext cx="7663711" cy="5719775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r">
              <a:defRPr sz="2667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61509" y="4254668"/>
            <a:ext cx="727444" cy="716173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61508" y="5347912"/>
            <a:ext cx="3537096" cy="940976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1867" baseline="0">
                <a:solidFill>
                  <a:schemeClr val="bg1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Name of Author</a:t>
            </a:r>
          </a:p>
          <a:p>
            <a:pPr lvl="0"/>
            <a:r>
              <a:rPr lang="en-US"/>
              <a:t>Up to three lines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4D388C-9EFD-8F20-1EAB-E564EE8B6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F6B3DE-270A-4C95-D7BE-B3B36BEB2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5160335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2305B8-20DE-83CA-2913-029FEF484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6632955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B1CAE02-84BA-B54D-6E7A-71CCC1AD6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13489" y="225047"/>
            <a:ext cx="1136502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275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ontent -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58456" y="446932"/>
            <a:ext cx="624000" cy="62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99429" y="453656"/>
            <a:ext cx="10019939" cy="61727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00A0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72635" y="1244601"/>
            <a:ext cx="10646735" cy="4994937"/>
          </a:xfrm>
          <a:prstGeom prst="rect">
            <a:avLst/>
          </a:prstGeom>
          <a:solidFill>
            <a:schemeClr val="bg1"/>
          </a:solidFill>
        </p:spPr>
        <p:txBody>
          <a:bodyPr lIns="240000" tIns="240000" rIns="240000" bIns="240000" anchor="t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58505-367E-6535-AA04-726B06479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33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-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58456" y="446932"/>
            <a:ext cx="624000" cy="62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1399429" y="453656"/>
            <a:ext cx="10019939" cy="61727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00A0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758456" y="1200500"/>
            <a:ext cx="10675088" cy="4099037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772635" y="5409804"/>
            <a:ext cx="10646735" cy="804333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51E629-9940-928D-E6D7-DAA6CDCD9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433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ext -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3212" y="801577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00A0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66123" y="1444129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2"/>
          </p:nvPr>
        </p:nvSpPr>
        <p:spPr>
          <a:xfrm>
            <a:off x="775855" y="808568"/>
            <a:ext cx="5319184" cy="5223933"/>
          </a:xfrm>
          <a:prstGeom prst="rect">
            <a:avLst/>
          </a:prstGeom>
        </p:spPr>
        <p:txBody>
          <a:bodyPr lIns="240000" tIns="240000" rIns="240000" bIns="240000"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F1FE1D-D14C-8AE1-4BBD-39503BC1F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292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nd Text -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3212" y="801577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00A0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66123" y="1444129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5010A37-2359-D324-F0E6-51B7E51C4E6F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772632" y="808568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0C49AB4-4DA7-E0F6-E2BC-5AC36D41CCAA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772632" y="3429001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4B37DA-66BB-2420-51D5-D1A9506D5D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571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 -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758456" y="801577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00A0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457" y="1467888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2"/>
          </p:nvPr>
        </p:nvSpPr>
        <p:spPr>
          <a:xfrm>
            <a:off x="6096000" y="808568"/>
            <a:ext cx="5319184" cy="5223933"/>
          </a:xfrm>
          <a:prstGeom prst="rect">
            <a:avLst/>
          </a:prstGeom>
        </p:spPr>
        <p:txBody>
          <a:bodyPr lIns="240000" tIns="240000" rIns="240000" bIns="240000"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83FFD7-5B90-414D-406F-85D786B5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46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2 Pictures -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758456" y="801577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00A0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457" y="1467888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0DC84BC-593F-27F6-4332-A8A38117381D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096000" y="808568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3F311E2D-91FE-1EBA-DAF5-7D225F44F46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6096000" y="3429001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01AE3E-D5A8-A353-E572-E54F00502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293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Pictures -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E98E026-2EFC-462C-14FB-017A4290C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6816" y="808568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2897EC2-5988-D2DC-B5FA-D67BF5743968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096000" y="808568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9D44699F-5C60-EF9F-4A5C-7955EB4CB66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76816" y="3429001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BF0D2407-C4FC-59F5-6DD4-DA19E8174420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6096000" y="3429001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7B1F8F-8BCF-21E4-DA63-4A78FF0B3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830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graphics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cxnSp>
        <p:nvCxnSpPr>
          <p:cNvPr id="30" name="Straight Connector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2165" y="3471333"/>
            <a:ext cx="10787673" cy="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3" y="481312"/>
            <a:ext cx="0" cy="2769888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02164" y="1095291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2239927" y="675628"/>
            <a:ext cx="3463844" cy="213532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488232" y="1095291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8025995" y="675628"/>
            <a:ext cx="3463844" cy="213532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68F21C1-6A7E-726B-7E40-F5E16B75C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1" y="3708403"/>
            <a:ext cx="1" cy="265982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6C2F389-48BB-2F30-4C18-2209358D20CD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702164" y="4441308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A5C8A36-CFDC-F8F6-6BDE-7769B17A26B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2239927" y="4021645"/>
            <a:ext cx="3463844" cy="213532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08C6FB12-6F42-BE19-E07A-E59EEE3FC3C9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6488232" y="4441308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634D5859-3243-43FF-9A1B-BC48065E0034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8025995" y="4021645"/>
            <a:ext cx="3463844" cy="213532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F6B232-1926-E17B-7843-9465684E5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6FC4AC-E526-5858-2C8F-CAA68C559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164" y="3471333"/>
            <a:ext cx="10787673" cy="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1599CE-373F-2DC5-E470-7016125B0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3" y="481312"/>
            <a:ext cx="0" cy="2769888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27DA79-DAC9-8CEC-CEEF-D0C8AB532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96000" y="3708401"/>
            <a:ext cx="1" cy="265982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622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graphics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3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02164" y="1052957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2239927" y="633295"/>
            <a:ext cx="3463844" cy="213532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488232" y="1052957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8025995" y="633295"/>
            <a:ext cx="3463844" cy="213532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659259" y="3674789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3392" y="5021752"/>
            <a:ext cx="3267737" cy="129303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62423" y="3674789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4476556" y="5021752"/>
            <a:ext cx="3267737" cy="129303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9265585" y="3674789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279719" y="5021752"/>
            <a:ext cx="3267737" cy="129303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8" name="Straight Connector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186868" y="3674789"/>
            <a:ext cx="1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005137" y="3674789"/>
            <a:ext cx="0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165" y="3244700"/>
            <a:ext cx="10787673" cy="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6096003" y="438980"/>
            <a:ext cx="1" cy="2523959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C4F0DB7-E81E-DDDF-9E28-E84CB0CA7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347D76-18B5-4F36-4FCD-484C72EE8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H="1">
            <a:off x="4186867" y="3674789"/>
            <a:ext cx="1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2BB4909-07D7-8B87-11F8-72EBF6867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005137" y="3674789"/>
            <a:ext cx="0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2BF4E9-141A-FA37-C15D-9485C9F88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02164" y="3244700"/>
            <a:ext cx="10787673" cy="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164E08F-1ACF-FB27-14E6-067C0DD93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H="1">
            <a:off x="6096001" y="438979"/>
            <a:ext cx="1" cy="2523959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42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graphics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1644836" y="560635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58969" y="1907599"/>
            <a:ext cx="3267737" cy="129303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5448000" y="560635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4462133" y="1907599"/>
            <a:ext cx="3267737" cy="129303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9251163" y="560635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8265296" y="1907599"/>
            <a:ext cx="3267737" cy="129303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1659259" y="3759853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3392" y="5106816"/>
            <a:ext cx="3267737" cy="129303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62423" y="3759853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1" hasCustomPrompt="1"/>
          </p:nvPr>
        </p:nvSpPr>
        <p:spPr>
          <a:xfrm>
            <a:off x="4476556" y="5106816"/>
            <a:ext cx="3267737" cy="129303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9265585" y="3759853"/>
            <a:ext cx="1296000" cy="1296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8279719" y="5106816"/>
            <a:ext cx="3267737" cy="1293037"/>
          </a:xfrm>
          <a:prstGeom prst="rect">
            <a:avLst/>
          </a:prstGeom>
          <a:solidFill>
            <a:schemeClr val="bg1"/>
          </a:solidFill>
        </p:spPr>
        <p:txBody>
          <a:bodyPr lIns="144000" tIns="144000" rIns="144000" bIns="144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186868" y="3759853"/>
            <a:ext cx="1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005137" y="3759853"/>
            <a:ext cx="0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165" y="3471537"/>
            <a:ext cx="10787673" cy="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172445" y="560635"/>
            <a:ext cx="1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990715" y="560635"/>
            <a:ext cx="0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892411B-4FFC-50CE-A81D-C712DE51F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rgbClr val="00A0AE">
                <a:alpha val="10196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AB2E5C-B673-1D7B-AC2C-A75B2DCB1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H="1">
            <a:off x="4186867" y="3759853"/>
            <a:ext cx="1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81F7AA6-99B6-4B9E-9D31-424C170AA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005137" y="3759853"/>
            <a:ext cx="0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34B55B1-CA92-41A9-5AB3-E2DB11434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02164" y="3471537"/>
            <a:ext cx="10787673" cy="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88F844A-F652-C5CD-A447-F2E48668E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H="1">
            <a:off x="4172444" y="560635"/>
            <a:ext cx="1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7D5B99F-1736-B41A-6370-986ECF2D6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990715" y="560635"/>
            <a:ext cx="0" cy="2640000"/>
          </a:xfrm>
          <a:prstGeom prst="line">
            <a:avLst/>
          </a:prstGeom>
          <a:ln w="25400">
            <a:solidFill>
              <a:srgbClr val="00A0A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572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58456" y="446932"/>
            <a:ext cx="624000" cy="62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399429" y="453656"/>
            <a:ext cx="10019939" cy="61727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72635" y="1244601"/>
            <a:ext cx="10646735" cy="4835567"/>
          </a:xfrm>
          <a:prstGeom prst="rect">
            <a:avLst/>
          </a:prstGeom>
          <a:solidFill>
            <a:schemeClr val="bg1"/>
          </a:solidFill>
        </p:spPr>
        <p:txBody>
          <a:bodyPr lIns="720000" tIns="720000" rIns="720000" bIns="720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34E80A-A1B5-A736-1D06-2A8EBAF32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956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58456" y="446932"/>
            <a:ext cx="624000" cy="62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99429" y="453656"/>
            <a:ext cx="10019939" cy="61727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8456" y="1200500"/>
            <a:ext cx="10675088" cy="4099037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2635" y="5409804"/>
            <a:ext cx="10646735" cy="804333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014264-1B43-AC3B-7B5C-440801B7D7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212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ex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3212" y="800100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66123" y="1444129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2"/>
          </p:nvPr>
        </p:nvSpPr>
        <p:spPr>
          <a:xfrm>
            <a:off x="775855" y="808568"/>
            <a:ext cx="5319184" cy="5223933"/>
          </a:xfrm>
          <a:prstGeom prst="rect">
            <a:avLst/>
          </a:prstGeom>
          <a:solidFill>
            <a:schemeClr val="bg1"/>
          </a:solidFill>
        </p:spPr>
        <p:txBody>
          <a:bodyPr lIns="240000" tIns="240000" rIns="240000" bIns="24000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76E614-DDD2-089B-3A3C-B6CCD6D69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0865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nd Tex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3212" y="800100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66123" y="1444129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E162B15-9377-FF96-869A-FEA94D656206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772632" y="808568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05422934-1485-0663-52E2-C663F6F37E0C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772632" y="3429001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686A2-45D5-9708-BC33-D0E3B3877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271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456" y="801577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457" y="1467888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2"/>
          </p:nvPr>
        </p:nvSpPr>
        <p:spPr>
          <a:xfrm>
            <a:off x="6096000" y="808568"/>
            <a:ext cx="5319184" cy="5223933"/>
          </a:xfrm>
          <a:prstGeom prst="rect">
            <a:avLst/>
          </a:prstGeom>
          <a:solidFill>
            <a:schemeClr val="bg1"/>
          </a:solidFill>
        </p:spPr>
        <p:txBody>
          <a:bodyPr lIns="240000" tIns="240000" rIns="240000" bIns="24000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D72E3B-E744-542D-CAC4-A9AB5759E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8733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2 Picture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456" y="801577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457" y="1467888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469075E-038E-BDA5-6259-736B762D026C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096000" y="808568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9868672-8002-5EBE-6149-9A3269FEF8E0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6096000" y="3429001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5D5407-DDA3-BD61-D4DA-2A4DDB2FC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0AE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1689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58456" y="446932"/>
            <a:ext cx="624000" cy="62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399429" y="453656"/>
            <a:ext cx="10019939" cy="61727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72635" y="1244601"/>
            <a:ext cx="10646735" cy="4835567"/>
          </a:xfrm>
          <a:prstGeom prst="rect">
            <a:avLst/>
          </a:prstGeom>
          <a:solidFill>
            <a:schemeClr val="bg1"/>
          </a:solidFill>
        </p:spPr>
        <p:txBody>
          <a:bodyPr lIns="720000" tIns="720000" rIns="720000" bIns="720000" anchor="ctr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88C734-3CDE-0B6B-A3CE-20A80B4FC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3323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58456" y="446932"/>
            <a:ext cx="624000" cy="62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99429" y="453656"/>
            <a:ext cx="10019939" cy="61727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8456" y="1200500"/>
            <a:ext cx="10675088" cy="4099037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2635" y="5409804"/>
            <a:ext cx="10646735" cy="804333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FB2147-AD13-6505-F4FC-60585A08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3922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ex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3212" y="800100"/>
            <a:ext cx="5146157" cy="473152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66123" y="1444129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2"/>
          </p:nvPr>
        </p:nvSpPr>
        <p:spPr>
          <a:xfrm>
            <a:off x="775855" y="808568"/>
            <a:ext cx="5319184" cy="5223933"/>
          </a:xfrm>
          <a:prstGeom prst="rect">
            <a:avLst/>
          </a:prstGeom>
          <a:solidFill>
            <a:schemeClr val="bg1"/>
          </a:solidFill>
        </p:spPr>
        <p:txBody>
          <a:bodyPr lIns="240000" tIns="240000" rIns="240000" bIns="240000"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CCBD5B-6ECF-E010-F25D-7F8623EA5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2946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nd Tex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3212" y="800100"/>
            <a:ext cx="5146157" cy="473152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66123" y="1444129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519B173D-5038-93E7-B50E-0235D1A209EE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772632" y="808568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9728AE37-0D3A-3BFB-A510-449E786F2183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772632" y="3429001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58A88A-D4BE-68FE-C93B-536E91935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5507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ictur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456" y="801577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457" y="1467888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2"/>
          </p:nvPr>
        </p:nvSpPr>
        <p:spPr>
          <a:xfrm>
            <a:off x="6096000" y="808568"/>
            <a:ext cx="5319184" cy="5223933"/>
          </a:xfrm>
          <a:prstGeom prst="rect">
            <a:avLst/>
          </a:prstGeom>
          <a:solidFill>
            <a:schemeClr val="bg1"/>
          </a:solidFill>
        </p:spPr>
        <p:txBody>
          <a:bodyPr lIns="240000" tIns="240000" rIns="240000" bIns="240000"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48E8C7-ABFA-A5B0-CC26-BFCDD1DE6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9255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2 Pictures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456" y="801577"/>
            <a:ext cx="5146157" cy="4731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2F1A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457" y="1467888"/>
            <a:ext cx="5153247" cy="458853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867">
                <a:solidFill>
                  <a:srgbClr val="2F1A45"/>
                </a:solidFill>
              </a:defRPr>
            </a:lvl1pPr>
            <a:lvl2pPr marL="609585" indent="0">
              <a:buNone/>
              <a:defRPr sz="1600"/>
            </a:lvl2pPr>
            <a:lvl3pPr marL="1219171" indent="0">
              <a:buNone/>
              <a:defRPr sz="1333"/>
            </a:lvl3pPr>
            <a:lvl4pPr marL="1828755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A87B70A-41CE-7DAA-7142-7C3FE64CEC79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096000" y="808568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5D67229-948C-19CB-9EE4-F5A66FF15A36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6096000" y="3429001"/>
            <a:ext cx="5319184" cy="262043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2F1A45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7895B4-A298-2C80-5EF2-E1C3B8950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3299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521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3000">
                <a:srgbClr val="00A0AE"/>
              </a:gs>
              <a:gs pos="100000">
                <a:srgbClr val="87329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11" name="Isosceles Tri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71779" y="1"/>
            <a:ext cx="8520220" cy="6858000"/>
          </a:xfrm>
          <a:prstGeom prst="triangle">
            <a:avLst>
              <a:gd name="adj" fmla="val 100000"/>
            </a:avLst>
          </a:prstGeom>
          <a:gradFill>
            <a:gsLst>
              <a:gs pos="45000">
                <a:srgbClr val="873299"/>
              </a:gs>
              <a:gs pos="86000">
                <a:srgbClr val="2F1A45">
                  <a:lumMod val="90000"/>
                  <a:lumOff val="1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cxnSp>
        <p:nvCxnSpPr>
          <p:cNvPr id="12" name="Straight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3473304" y="-99237"/>
            <a:ext cx="8817935" cy="7088372"/>
          </a:xfrm>
          <a:prstGeom prst="line">
            <a:avLst/>
          </a:prstGeom>
          <a:ln w="135467">
            <a:gradFill>
              <a:gsLst>
                <a:gs pos="33000">
                  <a:srgbClr val="00A0AE"/>
                </a:gs>
                <a:gs pos="100000">
                  <a:srgbClr val="873299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SFC Symbol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535" y="270456"/>
            <a:ext cx="6090261" cy="609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732875" y="3680527"/>
            <a:ext cx="3061192" cy="100654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733" baseline="0">
                <a:solidFill>
                  <a:schemeClr val="bg1"/>
                </a:solidFill>
              </a:defRPr>
            </a:lvl1pPr>
            <a:lvl2pPr>
              <a:defRPr sz="1867">
                <a:solidFill>
                  <a:schemeClr val="bg1"/>
                </a:solidFill>
              </a:defRPr>
            </a:lvl2pPr>
            <a:lvl3pPr>
              <a:defRPr sz="1867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Contact info</a:t>
            </a:r>
            <a:endParaRPr lang="en-GB"/>
          </a:p>
        </p:txBody>
      </p:sp>
      <p:sp>
        <p:nvSpPr>
          <p:cNvPr id="4" name="Title 2"/>
          <p:cNvSpPr txBox="1">
            <a:spLocks/>
          </p:cNvSpPr>
          <p:nvPr/>
        </p:nvSpPr>
        <p:spPr bwMode="auto">
          <a:xfrm>
            <a:off x="8619471" y="5172839"/>
            <a:ext cx="3316732" cy="135420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21909" tIns="60953" rIns="121909" bIns="60953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5pPr>
            <a:lvl6pPr marL="60960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6pPr>
            <a:lvl7pPr marL="121920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7pPr>
            <a:lvl8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8pPr>
            <a:lvl9pPr marL="243840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>
              <a:spcAft>
                <a:spcPts val="0"/>
              </a:spcAft>
              <a:tabLst>
                <a:tab pos="2637089" algn="ctr"/>
                <a:tab pos="5274179" algn="r"/>
              </a:tabLst>
            </a:pPr>
            <a:r>
              <a:rPr lang="en-GB" sz="1600" b="0">
                <a:solidFill>
                  <a:schemeClr val="bg1"/>
                </a:solidFill>
                <a:latin typeface="+mn-lt"/>
              </a:rPr>
              <a:t>Apex 2 </a:t>
            </a:r>
            <a:r>
              <a:rPr lang="en-GB" sz="1400" b="0">
                <a:solidFill>
                  <a:schemeClr val="bg1"/>
                </a:solidFill>
                <a:latin typeface="+mn-lt"/>
              </a:rPr>
              <a:t>•</a:t>
            </a:r>
            <a:r>
              <a:rPr lang="en-GB" sz="1600" b="0">
                <a:solidFill>
                  <a:schemeClr val="bg1"/>
                </a:solidFill>
                <a:latin typeface="+mn-lt"/>
              </a:rPr>
              <a:t> 97 Haymarket Terrace</a:t>
            </a:r>
          </a:p>
          <a:p>
            <a:pPr>
              <a:spcAft>
                <a:spcPts val="0"/>
              </a:spcAft>
              <a:tabLst>
                <a:tab pos="2637089" algn="ctr"/>
                <a:tab pos="5274179" algn="r"/>
              </a:tabLst>
            </a:pPr>
            <a:r>
              <a:rPr lang="en-GB" sz="1600" b="0">
                <a:solidFill>
                  <a:schemeClr val="bg1"/>
                </a:solidFill>
                <a:latin typeface="+mn-lt"/>
              </a:rPr>
              <a:t>Edinburgh </a:t>
            </a:r>
            <a:r>
              <a:rPr lang="en-GB" sz="1400" b="0">
                <a:solidFill>
                  <a:schemeClr val="bg1"/>
                </a:solidFill>
                <a:latin typeface="+mn-lt"/>
              </a:rPr>
              <a:t>•</a:t>
            </a:r>
            <a:r>
              <a:rPr lang="en-GB" sz="1600" b="0">
                <a:solidFill>
                  <a:schemeClr val="bg1"/>
                </a:solidFill>
                <a:latin typeface="+mn-lt"/>
              </a:rPr>
              <a:t> EH12 5HD</a:t>
            </a:r>
          </a:p>
          <a:p>
            <a:pPr>
              <a:spcAft>
                <a:spcPts val="0"/>
              </a:spcAft>
              <a:tabLst>
                <a:tab pos="2637089" algn="ctr"/>
                <a:tab pos="5274179" algn="r"/>
              </a:tabLst>
            </a:pPr>
            <a:r>
              <a:rPr lang="en-GB" sz="1600" b="0">
                <a:solidFill>
                  <a:schemeClr val="bg1"/>
                </a:solidFill>
                <a:latin typeface="+mn-lt"/>
              </a:rPr>
              <a:t>T 0131 313 6500 </a:t>
            </a:r>
            <a:r>
              <a:rPr lang="en-GB" sz="1400" b="0">
                <a:solidFill>
                  <a:schemeClr val="bg1"/>
                </a:solidFill>
                <a:latin typeface="+mn-lt"/>
              </a:rPr>
              <a:t>•</a:t>
            </a:r>
            <a:r>
              <a:rPr lang="en-GB" sz="1600" b="0">
                <a:solidFill>
                  <a:schemeClr val="bg1"/>
                </a:solidFill>
                <a:latin typeface="+mn-lt"/>
              </a:rPr>
              <a:t> F 0131 313 6501</a:t>
            </a:r>
          </a:p>
          <a:p>
            <a:pPr>
              <a:spcAft>
                <a:spcPts val="0"/>
              </a:spcAft>
              <a:tabLst>
                <a:tab pos="2637089" algn="ctr"/>
                <a:tab pos="5274179" algn="r"/>
              </a:tabLst>
            </a:pPr>
            <a:r>
              <a:rPr lang="en-GB" sz="1600">
                <a:solidFill>
                  <a:schemeClr val="bg1"/>
                </a:solidFill>
                <a:latin typeface="+mn-lt"/>
              </a:rPr>
              <a:t>www.sfc.ac.uk</a:t>
            </a:r>
          </a:p>
          <a:p>
            <a:pPr>
              <a:spcAft>
                <a:spcPts val="0"/>
              </a:spcAft>
              <a:tabLst>
                <a:tab pos="2637089" algn="ctr"/>
                <a:tab pos="5274179" algn="r"/>
              </a:tabLst>
            </a:pPr>
            <a:r>
              <a:rPr lang="en-GB" sz="1600">
                <a:solidFill>
                  <a:schemeClr val="bg1"/>
                </a:solidFill>
                <a:latin typeface="+mn-lt"/>
                <a:ea typeface="Times New Roman"/>
                <a:cs typeface="Times New Roman"/>
              </a:rPr>
              <a:t>     @ScotFundCouncil </a:t>
            </a:r>
          </a:p>
        </p:txBody>
      </p:sp>
      <p:cxnSp>
        <p:nvCxnSpPr>
          <p:cNvPr id="10" name="Straight Connecto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711069" y="5016401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1BC3D6B-BE04-38E0-D6E9-8BB38F0A5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5941" y="6237009"/>
            <a:ext cx="237067" cy="23706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FDD2D29-05E9-6A2C-618D-0AEA09A2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3000">
                <a:srgbClr val="00A0AE"/>
              </a:gs>
              <a:gs pos="100000">
                <a:srgbClr val="87329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8998C4C-678F-808E-40F4-50CA5253F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71777" y="1"/>
            <a:ext cx="8520220" cy="6858000"/>
          </a:xfrm>
          <a:prstGeom prst="triangle">
            <a:avLst>
              <a:gd name="adj" fmla="val 100000"/>
            </a:avLst>
          </a:prstGeom>
          <a:gradFill>
            <a:gsLst>
              <a:gs pos="45000">
                <a:srgbClr val="873299"/>
              </a:gs>
              <a:gs pos="86000">
                <a:srgbClr val="2F1A45">
                  <a:lumMod val="90000"/>
                  <a:lumOff val="1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ABDA4A5-07C6-D1EE-E6FA-57ABF5D84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3473303" y="-99237"/>
            <a:ext cx="8817935" cy="7088372"/>
          </a:xfrm>
          <a:prstGeom prst="line">
            <a:avLst/>
          </a:prstGeom>
          <a:ln w="135467">
            <a:gradFill>
              <a:gsLst>
                <a:gs pos="33000">
                  <a:srgbClr val="00A0AE"/>
                </a:gs>
                <a:gs pos="100000">
                  <a:srgbClr val="873299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SFC Symbol">
            <a:extLst>
              <a:ext uri="{FF2B5EF4-FFF2-40B4-BE49-F238E27FC236}">
                <a16:creationId xmlns:a16="http://schemas.microsoft.com/office/drawing/2014/main" id="{13E03AB4-B1AB-F2FD-F743-65EAC13A9B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533" y="270456"/>
            <a:ext cx="6090261" cy="609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2">
            <a:extLst>
              <a:ext uri="{FF2B5EF4-FFF2-40B4-BE49-F238E27FC236}">
                <a16:creationId xmlns:a16="http://schemas.microsoft.com/office/drawing/2014/main" id="{84C267C4-171A-2B11-C536-BDA6401F3AC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8619469" y="5419059"/>
            <a:ext cx="3316732" cy="110798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21909" tIns="60953" rIns="121909" bIns="60953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733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5pPr>
            <a:lvl6pPr marL="60960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6pPr>
            <a:lvl7pPr marL="121920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7pPr>
            <a:lvl8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8pPr>
            <a:lvl9pPr marL="243840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>
              <a:spcAft>
                <a:spcPts val="0"/>
              </a:spcAft>
              <a:tabLst>
                <a:tab pos="2637155" algn="ctr"/>
                <a:tab pos="5274310" algn="r"/>
              </a:tabLst>
            </a:pPr>
            <a:r>
              <a:rPr lang="en-GB" sz="1600" b="0">
                <a:solidFill>
                  <a:schemeClr val="bg1"/>
                </a:solidFill>
                <a:latin typeface="+mn-lt"/>
              </a:rPr>
              <a:t>Apex 2 </a:t>
            </a:r>
            <a:r>
              <a:rPr lang="en-GB" sz="1400" b="0">
                <a:solidFill>
                  <a:schemeClr val="bg1"/>
                </a:solidFill>
                <a:latin typeface="+mn-lt"/>
              </a:rPr>
              <a:t>•</a:t>
            </a:r>
            <a:r>
              <a:rPr lang="en-GB" sz="1600" b="0">
                <a:solidFill>
                  <a:schemeClr val="bg1"/>
                </a:solidFill>
                <a:latin typeface="+mn-lt"/>
              </a:rPr>
              <a:t> 97 Haymarket Terrace</a:t>
            </a:r>
          </a:p>
          <a:p>
            <a:pPr>
              <a:spcAft>
                <a:spcPts val="0"/>
              </a:spcAft>
              <a:tabLst>
                <a:tab pos="2637155" algn="ctr"/>
                <a:tab pos="5274310" algn="r"/>
              </a:tabLst>
            </a:pPr>
            <a:r>
              <a:rPr lang="en-GB" sz="1600" b="0">
                <a:solidFill>
                  <a:schemeClr val="bg1"/>
                </a:solidFill>
                <a:latin typeface="+mn-lt"/>
              </a:rPr>
              <a:t>Edinburgh </a:t>
            </a:r>
            <a:r>
              <a:rPr lang="en-GB" sz="1400" b="0">
                <a:solidFill>
                  <a:schemeClr val="bg1"/>
                </a:solidFill>
                <a:latin typeface="+mn-lt"/>
              </a:rPr>
              <a:t>•</a:t>
            </a:r>
            <a:r>
              <a:rPr lang="en-GB" sz="1600" b="0">
                <a:solidFill>
                  <a:schemeClr val="bg1"/>
                </a:solidFill>
                <a:latin typeface="+mn-lt"/>
              </a:rPr>
              <a:t> EH12 5HD</a:t>
            </a:r>
          </a:p>
          <a:p>
            <a:pPr>
              <a:spcAft>
                <a:spcPts val="0"/>
              </a:spcAft>
              <a:tabLst>
                <a:tab pos="2637155" algn="ctr"/>
                <a:tab pos="5274310" algn="r"/>
              </a:tabLst>
            </a:pPr>
            <a:r>
              <a:rPr lang="en-GB" sz="1600" b="0">
                <a:solidFill>
                  <a:schemeClr val="bg1"/>
                </a:solidFill>
                <a:latin typeface="+mn-lt"/>
              </a:rPr>
              <a:t>T 0131 313 6500 </a:t>
            </a:r>
            <a:r>
              <a:rPr lang="en-GB" sz="1400" b="0">
                <a:solidFill>
                  <a:schemeClr val="bg1"/>
                </a:solidFill>
                <a:latin typeface="+mn-lt"/>
              </a:rPr>
              <a:t>•</a:t>
            </a:r>
            <a:r>
              <a:rPr lang="en-GB" sz="16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1600">
                <a:solidFill>
                  <a:schemeClr val="bg1"/>
                </a:solidFill>
                <a:latin typeface="+mn-lt"/>
              </a:rPr>
              <a:t>www.sfc.ac.uk</a:t>
            </a:r>
          </a:p>
          <a:p>
            <a:pPr>
              <a:spcAft>
                <a:spcPts val="0"/>
              </a:spcAft>
              <a:tabLst>
                <a:tab pos="2637155" algn="ctr"/>
                <a:tab pos="5274310" algn="r"/>
              </a:tabLst>
            </a:pPr>
            <a:r>
              <a:rPr lang="en-GB" sz="1600">
                <a:solidFill>
                  <a:schemeClr val="bg1"/>
                </a:solidFill>
                <a:latin typeface="+mn-lt"/>
                <a:ea typeface="Times New Roman"/>
                <a:cs typeface="Times New Roman"/>
              </a:rPr>
              <a:t>     @ScotFundCouncil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D2EB2CF-AC92-8B33-8D33-BF7490947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711069" y="5150877"/>
            <a:ext cx="24809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30B7B2B9-BEDB-661D-9FEA-9FF475B3A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5941" y="6237008"/>
            <a:ext cx="237067" cy="23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9568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FC Facilitator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chemeClr val="accent1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58456" y="446932"/>
            <a:ext cx="624000" cy="62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99429" y="453656"/>
            <a:ext cx="10019939" cy="61727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00A0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72635" y="1244601"/>
            <a:ext cx="10646735" cy="4994937"/>
          </a:xfrm>
          <a:prstGeom prst="rect">
            <a:avLst/>
          </a:prstGeom>
          <a:solidFill>
            <a:schemeClr val="bg1"/>
          </a:solidFill>
        </p:spPr>
        <p:txBody>
          <a:bodyPr lIns="240000" tIns="240000" rIns="240000" bIns="240000" anchor="t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58505-367E-6535-AA04-726B06479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chemeClr val="accent1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3339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FC Workshop exerci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chemeClr val="accent3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58456" y="446932"/>
            <a:ext cx="624000" cy="624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rgbClr val="00A0AE"/>
                </a:solidFill>
              </a:defRPr>
            </a:lvl1pPr>
            <a:lvl2pPr marL="609585" indent="0">
              <a:buNone/>
              <a:defRPr sz="3733"/>
            </a:lvl2pPr>
            <a:lvl3pPr marL="1219171" indent="0">
              <a:buNone/>
              <a:defRPr sz="3200"/>
            </a:lvl3pPr>
            <a:lvl4pPr marL="1828755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9" indent="0">
              <a:buNone/>
              <a:defRPr sz="2667"/>
            </a:lvl9pPr>
          </a:lstStyle>
          <a:p>
            <a:r>
              <a:rPr lang="en-US"/>
              <a:t>ICON</a:t>
            </a:r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399429" y="453656"/>
            <a:ext cx="10019939" cy="617277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2667" b="0">
                <a:solidFill>
                  <a:srgbClr val="00A0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72635" y="1244601"/>
            <a:ext cx="10646735" cy="4994937"/>
          </a:xfrm>
          <a:prstGeom prst="rect">
            <a:avLst/>
          </a:prstGeom>
          <a:solidFill>
            <a:schemeClr val="bg1"/>
          </a:solidFill>
        </p:spPr>
        <p:txBody>
          <a:bodyPr lIns="240000" tIns="240000" rIns="240000" bIns="240000" anchor="t">
            <a:normAutofit/>
          </a:bodyPr>
          <a:lstStyle>
            <a:lvl1pPr marL="0" indent="0">
              <a:buNone/>
              <a:defRPr sz="2133">
                <a:solidFill>
                  <a:srgbClr val="2F1A45"/>
                </a:solidFill>
              </a:defRPr>
            </a:lvl1pPr>
            <a:lvl2pPr marL="609585" indent="0">
              <a:buNone/>
              <a:defRPr sz="2133"/>
            </a:lvl2pPr>
            <a:lvl3pPr marL="1219171" indent="0">
              <a:buNone/>
              <a:defRPr sz="1600"/>
            </a:lvl3pPr>
            <a:lvl4pPr marL="1828755" indent="0">
              <a:buNone/>
              <a:defRPr sz="1467"/>
            </a:lvl4pPr>
            <a:lvl5pPr marL="2438339" indent="0">
              <a:buNone/>
              <a:defRPr sz="1467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9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58505-367E-6535-AA04-726B06479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00" y="93000"/>
            <a:ext cx="11952000" cy="6672000"/>
          </a:xfrm>
          <a:prstGeom prst="rect">
            <a:avLst/>
          </a:prstGeom>
          <a:noFill/>
          <a:ln w="254000" cmpd="sng">
            <a:solidFill>
              <a:schemeClr val="accent3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33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18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</p:sldLayoutIdLst>
  <p:txStyles>
    <p:titleStyle>
      <a:lvl1pPr algn="l" defTabSz="1219171" rtl="0" eaLnBrk="1" latinLnBrk="0" hangingPunct="1">
        <a:spcBef>
          <a:spcPct val="0"/>
        </a:spcBef>
        <a:buNone/>
        <a:defRPr sz="2667" kern="1600">
          <a:solidFill>
            <a:srgbClr val="00A0AE"/>
          </a:solidFill>
          <a:latin typeface="+mj-lt"/>
          <a:ea typeface="+mj-ea"/>
          <a:cs typeface="+mj-cs"/>
        </a:defRPr>
      </a:lvl1pPr>
    </p:titleStyle>
    <p:bodyStyle>
      <a:lvl1pPr marL="0" indent="0" algn="l" defTabSz="1219171" rtl="0" eaLnBrk="1" latinLnBrk="0" hangingPunct="1">
        <a:spcBef>
          <a:spcPct val="20000"/>
        </a:spcBef>
        <a:buFont typeface="Arial" panose="020B0604020202020204" pitchFamily="34" charset="0"/>
        <a:buNone/>
        <a:defRPr sz="2133" kern="1600">
          <a:solidFill>
            <a:srgbClr val="873299"/>
          </a:solidFill>
          <a:latin typeface="+mn-lt"/>
          <a:ea typeface="+mn-ea"/>
          <a:cs typeface="+mn-cs"/>
        </a:defRPr>
      </a:lvl1pPr>
      <a:lvl2pPr marL="990575" indent="-380991" algn="l" defTabSz="1219171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600">
          <a:solidFill>
            <a:srgbClr val="2F1A45"/>
          </a:solidFill>
          <a:latin typeface="+mn-lt"/>
          <a:ea typeface="+mn-ea"/>
          <a:cs typeface="+mn-cs"/>
        </a:defRPr>
      </a:lvl2pPr>
      <a:lvl3pPr marL="1523963" indent="-304792" algn="l" defTabSz="1219171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3" kern="1600">
          <a:solidFill>
            <a:srgbClr val="2F1A45"/>
          </a:solidFill>
          <a:latin typeface="+mn-lt"/>
          <a:ea typeface="+mn-ea"/>
          <a:cs typeface="+mn-cs"/>
        </a:defRPr>
      </a:lvl3pPr>
      <a:lvl4pPr marL="2133547" indent="-304792" algn="l" defTabSz="1219171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7" kern="1600">
          <a:solidFill>
            <a:srgbClr val="2F1A45"/>
          </a:solidFill>
          <a:latin typeface="+mn-lt"/>
          <a:ea typeface="+mn-ea"/>
          <a:cs typeface="+mn-cs"/>
        </a:defRPr>
      </a:lvl4pPr>
      <a:lvl5pPr marL="2743131" indent="-304792" algn="l" defTabSz="1219171" rtl="0" eaLnBrk="1" latinLnBrk="0" hangingPunct="1">
        <a:spcBef>
          <a:spcPct val="20000"/>
        </a:spcBef>
        <a:buFont typeface="Arial" panose="020B0604020202020204" pitchFamily="34" charset="0"/>
        <a:buChar char="»"/>
        <a:defRPr sz="1867" kern="1600">
          <a:solidFill>
            <a:srgbClr val="2F1A45"/>
          </a:solidFill>
          <a:latin typeface="+mn-lt"/>
          <a:ea typeface="+mn-ea"/>
          <a:cs typeface="+mn-cs"/>
        </a:defRPr>
      </a:lvl5pPr>
      <a:lvl6pPr marL="3352716" indent="-304792" algn="l" defTabSz="1219171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6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1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600">
          <a:solidFill>
            <a:schemeClr val="tx1"/>
          </a:solidFill>
          <a:latin typeface="+mn-lt"/>
          <a:ea typeface="+mn-ea"/>
          <a:cs typeface="+mn-cs"/>
        </a:defRPr>
      </a:lvl7pPr>
      <a:lvl8pPr marL="4571887" indent="-304792" algn="l" defTabSz="1219171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600">
          <a:solidFill>
            <a:schemeClr val="tx1"/>
          </a:solidFill>
          <a:latin typeface="+mn-lt"/>
          <a:ea typeface="+mn-ea"/>
          <a:cs typeface="+mn-cs"/>
        </a:defRPr>
      </a:lvl8pPr>
      <a:lvl9pPr marL="5181471" indent="-304792" algn="l" defTabSz="1219171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1" rtl="0" eaLnBrk="1" latinLnBrk="0" hangingPunct="1">
        <a:defRPr sz="2400" kern="16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1" rtl="0" eaLnBrk="1" latinLnBrk="0" hangingPunct="1">
        <a:defRPr sz="2400" kern="1600">
          <a:solidFill>
            <a:schemeClr val="tx1"/>
          </a:solidFill>
          <a:latin typeface="+mn-lt"/>
          <a:ea typeface="+mn-ea"/>
          <a:cs typeface="+mn-cs"/>
        </a:defRPr>
      </a:lvl2pPr>
      <a:lvl3pPr marL="1219171" algn="l" defTabSz="1219171" rtl="0" eaLnBrk="1" latinLnBrk="0" hangingPunct="1">
        <a:defRPr sz="2400" kern="1600">
          <a:solidFill>
            <a:schemeClr val="tx1"/>
          </a:solidFill>
          <a:latin typeface="+mn-lt"/>
          <a:ea typeface="+mn-ea"/>
          <a:cs typeface="+mn-cs"/>
        </a:defRPr>
      </a:lvl3pPr>
      <a:lvl4pPr marL="1828755" algn="l" defTabSz="1219171" rtl="0" eaLnBrk="1" latinLnBrk="0" hangingPunct="1">
        <a:defRPr sz="2400" kern="16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1" rtl="0" eaLnBrk="1" latinLnBrk="0" hangingPunct="1">
        <a:defRPr sz="2400" kern="16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1" rtl="0" eaLnBrk="1" latinLnBrk="0" hangingPunct="1">
        <a:defRPr sz="2400" kern="16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1" rtl="0" eaLnBrk="1" latinLnBrk="0" hangingPunct="1">
        <a:defRPr sz="2400" kern="16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1" rtl="0" eaLnBrk="1" latinLnBrk="0" hangingPunct="1">
        <a:defRPr sz="2400" kern="1600">
          <a:solidFill>
            <a:schemeClr val="tx1"/>
          </a:solidFill>
          <a:latin typeface="+mn-lt"/>
          <a:ea typeface="+mn-ea"/>
          <a:cs typeface="+mn-cs"/>
        </a:defRPr>
      </a:lvl8pPr>
      <a:lvl9pPr marL="4876679" algn="l" defTabSz="1219171" rtl="0" eaLnBrk="1" latinLnBrk="0" hangingPunct="1">
        <a:defRPr sz="2400" kern="16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40BA4-B82B-BB7D-33A9-B50ED1381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549140"/>
            <a:ext cx="12191695" cy="832104"/>
          </a:xfrm>
        </p:spPr>
        <p:txBody>
          <a:bodyPr wrap="square" lIns="73152" tIns="0" rIns="73152" bIns="0" anchor="ctr"/>
          <a:lstStyle/>
          <a:p>
            <a:pPr algn="ctr">
              <a:defRPr sz="3200">
                <a:solidFill>
                  <a:schemeClr val="lt1"/>
                </a:solidFill>
                <a:latin typeface="+mn-lt"/>
              </a:defRPr>
            </a:pPr>
            <a:r>
              <a:rPr lang="en-GB" sz="3200">
                <a:solidFill>
                  <a:schemeClr val="lt1"/>
                </a:solidFill>
                <a:latin typeface="+mn-lt"/>
              </a:rPr>
              <a:t>Workshop 4 Commercial Agreement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DE6FB-C9A9-00EF-FB50-ED9E2D572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4760" y="5486400"/>
            <a:ext cx="7909560" cy="777240"/>
          </a:xfrm>
        </p:spPr>
        <p:txBody>
          <a:bodyPr wrap="square" lIns="73152" tIns="0" rIns="73152" bIns="0"/>
          <a:lstStyle/>
          <a:p>
            <a:pPr algn="r">
              <a:defRPr sz="2000">
                <a:solidFill>
                  <a:schemeClr val="lt1"/>
                </a:solidFill>
                <a:latin typeface="+mn-lt"/>
              </a:defRPr>
            </a:pPr>
            <a:r>
              <a:rPr lang="en-GB" sz="2000">
                <a:solidFill>
                  <a:schemeClr val="lt1"/>
                </a:solidFill>
                <a:latin typeface="+mn-lt"/>
              </a:rPr>
              <a:t>SCIM for Tertiary Education</a:t>
            </a:r>
          </a:p>
          <a:p>
            <a:pPr algn="r">
              <a:defRPr sz="2000">
                <a:solidFill>
                  <a:schemeClr val="lt1"/>
                </a:solidFill>
                <a:latin typeface="+mn-lt"/>
              </a:defRPr>
            </a:pPr>
            <a:r>
              <a:rPr lang="en-GB" sz="2000">
                <a:solidFill>
                  <a:schemeClr val="lt1"/>
                </a:solidFill>
                <a:latin typeface="+mn-lt"/>
              </a:rPr>
              <a:t>Outline Business Case (OBC)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rcRect l="1537" r="1537"/>
          <a:stretch>
            <a:fillRect/>
          </a:stretch>
        </p:blipFill>
        <p:spPr>
          <a:xfrm>
            <a:off x="0" y="0"/>
            <a:ext cx="12191999" cy="442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09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29569-0E8F-E2B9-E525-47BD9B33E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6E4DD-F511-E95F-296F-81339C37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Slide Guide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628066C-1C0F-C77A-BD70-10F547804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599780"/>
              </p:ext>
            </p:extLst>
          </p:nvPr>
        </p:nvGraphicFramePr>
        <p:xfrm>
          <a:off x="768096" y="1463040"/>
          <a:ext cx="10652759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7168">
                  <a:extLst>
                    <a:ext uri="{9D8B030D-6E8A-4147-A177-3AD203B41FA5}">
                      <a16:colId xmlns:a16="http://schemas.microsoft.com/office/drawing/2014/main" val="3050537601"/>
                    </a:ext>
                  </a:extLst>
                </a:gridCol>
                <a:gridCol w="6625591">
                  <a:extLst>
                    <a:ext uri="{9D8B030D-6E8A-4147-A177-3AD203B41FA5}">
                      <a16:colId xmlns:a16="http://schemas.microsoft.com/office/drawing/2014/main" val="528252558"/>
                    </a:ext>
                  </a:extLst>
                </a:gridCol>
              </a:tblGrid>
              <a:tr h="472440">
                <a:tc>
                  <a:txBody>
                    <a:bodyPr/>
                    <a:lstStyle/>
                    <a:p>
                      <a:r>
                        <a:rPr lang="en-GB" sz="2000" b="1">
                          <a:solidFill>
                            <a:schemeClr val="lt1"/>
                          </a:solidFill>
                          <a:latin typeface="+mn-lt"/>
                        </a:rPr>
                        <a:t>Colour Coding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1">
                          <a:solidFill>
                            <a:schemeClr val="lt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73007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chemeClr val="dk1"/>
                          </a:solidFill>
                          <a:latin typeface="+mn-lt"/>
                        </a:rPr>
                        <a:t>Workshop Slides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211380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+mn-lt"/>
                        </a:rPr>
                        <a:t>Facilitator notes and preparation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01717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solidFill>
                            <a:schemeClr val="dk1"/>
                          </a:solidFill>
                          <a:latin typeface="+mn-lt"/>
                        </a:rPr>
                        <a:t>Templates for workshop exercises with key stakeholders and support development of five cases.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250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302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C1034-2B49-CE62-6CEF-0F07DEB1A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97EEC-8F4C-3A5F-74D4-A008083BD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4 Commercial Case Pre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A7AD6-C222-5F0A-3743-4C7BE857A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Review the preferred option emerging from the Economic Case.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Gather current procurement, legal, and governance constraints.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Prepare any existing market intelligence, framework options, and contracting precedents.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Bring current key risks, dependencies, and assumptions relevant to the commercial approach.</a:t>
            </a:r>
          </a:p>
        </p:txBody>
      </p:sp>
    </p:spTree>
    <p:extLst>
      <p:ext uri="{BB962C8B-B14F-4D97-AF65-F5344CB8AC3E}">
        <p14:creationId xmlns:p14="http://schemas.microsoft.com/office/powerpoint/2010/main" val="304101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46E95-F8F2-8092-4D7D-456706008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OBC Workshops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E717E-F440-5DA9-151B-99E2ACE6C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marL="342900" indent="-3429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>
                    <a:lumMod val="50000"/>
                  </a:schemeClr>
                </a:solidFill>
                <a:latin typeface="+mn-lt"/>
              </a:rPr>
              <a:t>SOC Case for Change.</a:t>
            </a:r>
          </a:p>
          <a:p>
            <a:pPr marL="342900" indent="-3429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>
                    <a:lumMod val="50000"/>
                  </a:schemeClr>
                </a:solidFill>
                <a:latin typeface="+mn-lt"/>
              </a:rPr>
              <a:t>SOC The Preferred Way Forward. </a:t>
            </a:r>
          </a:p>
          <a:p>
            <a:pPr marL="342900" indent="-3429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>
                    <a:lumMod val="50000"/>
                  </a:schemeClr>
                </a:solidFill>
                <a:latin typeface="+mn-lt"/>
              </a:rPr>
              <a:t>OBC Value for Money.</a:t>
            </a:r>
          </a:p>
          <a:p>
            <a:pPr marL="342900" indent="-3429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b="1">
                <a:solidFill>
                  <a:schemeClr val="dk1"/>
                </a:solidFill>
                <a:latin typeface="+mn-lt"/>
              </a:rPr>
              <a:t>OBC Commercial Agreement.</a:t>
            </a:r>
          </a:p>
          <a:p>
            <a:pPr marL="342900" indent="-3429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>
                    <a:lumMod val="50000"/>
                  </a:schemeClr>
                </a:solidFill>
                <a:latin typeface="+mn-lt"/>
              </a:rPr>
              <a:t>OBC Management Case. </a:t>
            </a:r>
          </a:p>
        </p:txBody>
      </p:sp>
    </p:spTree>
    <p:extLst>
      <p:ext uri="{BB962C8B-B14F-4D97-AF65-F5344CB8AC3E}">
        <p14:creationId xmlns:p14="http://schemas.microsoft.com/office/powerpoint/2010/main" val="120653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04F27-77D4-D76E-E04E-3CC960DB9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C02E2-6DB5-4395-FE56-933319BCD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4 Commercial Case Expected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5A902-A5A1-850D-88FF-D93CBD6DC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To develop the Commercial Case content for the Outline Business Case by agreeing the proposed procurement approach, commercial structure, market engagement, risk allocation, and contractual principles required to support a robust and proportionate business case.</a:t>
            </a:r>
          </a:p>
        </p:txBody>
      </p:sp>
    </p:spTree>
    <p:extLst>
      <p:ext uri="{BB962C8B-B14F-4D97-AF65-F5344CB8AC3E}">
        <p14:creationId xmlns:p14="http://schemas.microsoft.com/office/powerpoint/2010/main" val="2069679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465CD-DCC6-8DE7-16E8-ABC3CC12D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217F2-B910-704B-26C8-B0E4A3E6D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4 Commercial Case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AA58A-AE1E-21E8-F108-CF4784AAA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marL="457200" lvl="0" indent="-4572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Confirm the commercial requirements of the preferred way forward.</a:t>
            </a:r>
          </a:p>
          <a:p>
            <a:pPr marL="457200" lvl="0" indent="-4572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Review and test feasible procurement strategy options.</a:t>
            </a:r>
          </a:p>
          <a:p>
            <a:pPr marL="457200" lvl="0" indent="-4572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Agree the preferred contracting and payment approach for OBC development.</a:t>
            </a:r>
          </a:p>
          <a:p>
            <a:pPr marL="457200" lvl="0" indent="-4572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Define proposed principles for risk allocation and market engagement.</a:t>
            </a:r>
          </a:p>
          <a:p>
            <a:pPr marL="457200" lvl="0" indent="-457200">
              <a:buFont typeface="+mj-lt"/>
              <a:buAutoNum type="arabicPeriod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Assign actions, owners, and evidence requirements for drafting the Commercial Case.</a:t>
            </a:r>
          </a:p>
        </p:txBody>
      </p:sp>
    </p:spTree>
    <p:extLst>
      <p:ext uri="{BB962C8B-B14F-4D97-AF65-F5344CB8AC3E}">
        <p14:creationId xmlns:p14="http://schemas.microsoft.com/office/powerpoint/2010/main" val="1323129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0BE2C-7426-5B3D-3BD4-0621CF996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2C222-545A-6CCF-713C-97B2CF0B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4 Commercial Case Attendees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CB241-34BB-A078-DDED-EED2915BC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Senior Responsible Owner/project sponsor.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Project manager and business case lead.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Procurement and commercial leads.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Finance representative.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Technical/estates/digital subject matter leads, as applicable.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Legal adviser, where available.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Operational or service representatives impacted by the commercial arrangement.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Governance/assurance representative, if required.</a:t>
            </a:r>
          </a:p>
        </p:txBody>
      </p:sp>
    </p:spTree>
    <p:extLst>
      <p:ext uri="{BB962C8B-B14F-4D97-AF65-F5344CB8AC3E}">
        <p14:creationId xmlns:p14="http://schemas.microsoft.com/office/powerpoint/2010/main" val="1103257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757D7-7C63-2F13-56C8-64D59360C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27913-6391-E95A-AB3C-87BEA72B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4 Commercial Case Expected Outputs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F0FD8-7327-A59F-FAB5-0899BC4E7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Agreed commercial principles and assumptions for the OBC.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Preferred procurement strategy and rationale.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Draft market engagement approach.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Initial commercial risk allocation matrix.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Preferred form of contract and payment mechanism assumptions.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Action log with owners and deadlines for completing the Commercial Case narrative.</a:t>
            </a:r>
          </a:p>
        </p:txBody>
      </p:sp>
    </p:spTree>
    <p:extLst>
      <p:ext uri="{BB962C8B-B14F-4D97-AF65-F5344CB8AC3E}">
        <p14:creationId xmlns:p14="http://schemas.microsoft.com/office/powerpoint/2010/main" val="1676011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7D277-137A-CD44-15D0-32DAA2934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5B9ED-37F8-97DD-012F-635C60EF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4 Agenda: Commercial 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D27CA-B031-BC48-259C-AB59809F7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Welcome, Purpose &amp; OBC Progress Update </a:t>
            </a:r>
          </a:p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Strategic and Policy Context for Commercial Decisions </a:t>
            </a:r>
          </a:p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Preferred Way Forward – Commercial Implications </a:t>
            </a:r>
          </a:p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Procurement Strategy Options </a:t>
            </a:r>
          </a:p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Market Engagement Approach</a:t>
            </a:r>
          </a:p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Commercial Structure &amp; Contracting Approach </a:t>
            </a:r>
          </a:p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Risk Allocation &amp; Commercial Risk Register </a:t>
            </a:r>
          </a:p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Commercial Dependencies &amp; Interfaces </a:t>
            </a:r>
          </a:p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Drafting Requirements for the OBC Commercial Case </a:t>
            </a:r>
          </a:p>
          <a:p>
            <a:pPr>
              <a:lnSpc>
                <a:spcPct val="100000"/>
              </a:lnSpc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Next Steps, Actions &amp; Close 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292750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6CB92-A952-4B5E-2938-735BB2BF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5A43D-B7D4-D267-B198-54CEB6A2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Welcome, Purpose &amp; OBC Progress Update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EDF19-E357-89D4-FCDE-F6694C546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Recap progress across the Five Cases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Confirm Workshop 4 objectives: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Agree commercial principles.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Define procurement strategy.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Clarify risk allocation.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Shape the commercial model for the OBC.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Overview of required Commercial Case outputs for OBC submission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4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4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4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400" dirty="0"/>
          </a:p>
          <a:p>
            <a:pPr marL="0" indent="0"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871588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3E470-E750-8ABB-3C4A-86B8FE89A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5E09A-5FCB-F200-AEAC-C91281996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Strategic &amp; Policy Context for Commercial Decisions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C75F6-5C29-837C-FBC6-D6A092834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Public Procurement (Scotland) Regulations.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Relevant Scottish policy and regulatory drivers: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Scottish Procurement Policy Notes (SPPNs)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Fair Work First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Net Zero/Public Sector Climate Duties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Community Wealth Building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Organisational procurement strategy and governance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Constraints, dependencies, and statutory considerations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  <a:p>
            <a:pPr marL="0" indent="0"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98211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6CCEE-60C1-1CA1-7FDC-4800338C8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8EDA7-5FE0-AB25-755A-FCCC4E39B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Preferred Way Forward – Commercial Implications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48FF1-75B6-5939-A6CD-84856DB26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Summary of the Preferred Way Forward from the Economic Case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Commercial requirements arising from scope, scale, and delivery model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Confirm assumptions and boundaries for commercial structuring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40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40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400"/>
          </a:p>
          <a:p>
            <a:pPr marL="0" indent="0"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4178920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EFEE9-E461-77F3-EFF9-994872A7C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98AC-DD8D-E23F-4C21-EDE2D7B3F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Procurement Strategy Options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437F5-FA5C-7365-51E4-C23494D5D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Review viable procurement routes: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Open procedure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Restricted procedure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Competitive procedure with negotiation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For physical infrastructure</a:t>
            </a:r>
          </a:p>
          <a:p>
            <a:pPr lvl="2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Framework call‑off (e.g., SCAPE, Hub, Crown Commercial Service)</a:t>
            </a:r>
          </a:p>
          <a:p>
            <a:pPr lvl="2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Traditional vs Design &amp; Build vs NEC/JCT variants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Key considerations: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Market capacity and capability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Complexity and innovation potential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Timescales and risk appetite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Output: </a:t>
            </a:r>
            <a:r>
              <a:rPr lang="en-GB" sz="2133" b="1" dirty="0">
                <a:solidFill>
                  <a:schemeClr val="dk1"/>
                </a:solidFill>
                <a:latin typeface="+mn-lt"/>
              </a:rPr>
              <a:t>Shortlist of procurement strategy options</a:t>
            </a:r>
            <a:endParaRPr lang="en-GB" sz="16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  <a:p>
            <a:pPr marL="0" indent="0"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9104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ACD13-C8F4-2625-128B-534E46331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8D0CB-DD45-D6C1-E25D-252B43F8F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Market Engagement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59F3C-D0EC-ABAB-F71A-FD6888080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Purpose and scope of market engagement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Options: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Soft market testing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Prior Information Notice (PIN)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Supplier engagement events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Information required from the market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Early risks, opportunities, and supply chain insights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Output: </a:t>
            </a:r>
            <a:r>
              <a:rPr lang="en-GB" sz="2133" b="1" dirty="0">
                <a:solidFill>
                  <a:schemeClr val="dk1"/>
                </a:solidFill>
                <a:latin typeface="+mn-lt"/>
              </a:rPr>
              <a:t>Market engagement plan</a:t>
            </a:r>
            <a:endParaRPr lang="en-GB" sz="16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  <a:p>
            <a:pPr marL="0" indent="0"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21563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D7C0E-71F1-C56A-74E8-D0A1FC528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3362-0CF9-B9F2-769B-9318C9E00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Commercial Structure and Contracting Approach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A1AC6-26D3-695A-85C7-24EA6FF6C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Contract form options (NEC4, JCT SBC/Q, Hub DBFM, SCAPE, etc.)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Payment mechanisms: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Lump sum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Target cost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Activity‑based payments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Performance mechanisms: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KPIs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Service levels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Incentives and penalties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Output: </a:t>
            </a:r>
            <a:r>
              <a:rPr lang="en-GB" sz="2133" b="1" dirty="0">
                <a:solidFill>
                  <a:schemeClr val="dk1"/>
                </a:solidFill>
                <a:latin typeface="+mn-lt"/>
              </a:rPr>
              <a:t>Preferred contracting approach</a:t>
            </a:r>
            <a:endParaRPr lang="en-GB" sz="1600" dirty="0"/>
          </a:p>
          <a:p>
            <a:pPr marL="0" indent="0"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59526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CB708-8CC2-7CC4-129F-C3CD63514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ED9BB-C6D3-D65B-F61E-DFFFF4B96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 dirty="0">
                <a:solidFill>
                  <a:schemeClr val="accent2"/>
                </a:solidFill>
                <a:latin typeface="+mn-lt"/>
              </a:rPr>
              <a:t>Risk Allocation and Commercial Risk Register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5093F-5574-6EEC-12B0-D95E4226B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Identify commercial risks: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Design, construction, inflation, supply chain, legal/compliance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Allocate risks: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Client‑held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Supplier‑held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Shared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Confirm principles for risk transfer and pricing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Output: </a:t>
            </a:r>
            <a:r>
              <a:rPr lang="en-GB" sz="2133" b="1" dirty="0">
                <a:solidFill>
                  <a:schemeClr val="dk1"/>
                </a:solidFill>
                <a:latin typeface="+mn-lt"/>
              </a:rPr>
              <a:t>Commercial risk allocation matrix</a:t>
            </a:r>
            <a:endParaRPr lang="en-GB" sz="1600" dirty="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87959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0B104-3D69-B25A-8E58-5C9C08448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7986B-1803-21C1-AEEC-8B7BCF8B2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 dirty="0">
                <a:solidFill>
                  <a:schemeClr val="accent2"/>
                </a:solidFill>
                <a:latin typeface="+mn-lt"/>
              </a:rPr>
              <a:t>Commercial Dependencies and Interfaces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7CC28-C2FA-18ED-58EC-8C4D6EF61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Planning and statutory approvals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Land, title, access, utilities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Interfaces with other projects or programmes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Funding and governance dependencies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Output: </a:t>
            </a:r>
            <a:r>
              <a:rPr lang="en-GB" sz="2133" b="1">
                <a:solidFill>
                  <a:schemeClr val="dk1"/>
                </a:solidFill>
                <a:latin typeface="+mn-lt"/>
              </a:rPr>
              <a:t>Dependencies map for Commercial Case</a:t>
            </a:r>
            <a:endParaRPr lang="en-GB" sz="1600"/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392917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37B8-5CE8-BED1-B6B9-36E77F678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8C9DB-AF95-D9DE-221F-0B28F570F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Drafting Requirements for the OBC Commercial Case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15ADB-1F50-5B50-59C1-FCBCCC554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Confirm required sections: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Procurement strategy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Market engagement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Risk allocation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Contracting approach</a:t>
            </a:r>
          </a:p>
          <a:p>
            <a:pPr lvl="1">
              <a:buFont typeface="Arial" panose="020B0604020202020204" pitchFamily="34" charset="0"/>
              <a:buChar char="•"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Commercial viability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Assign drafting responsibilities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 dirty="0">
                <a:solidFill>
                  <a:schemeClr val="dk1"/>
                </a:solidFill>
                <a:latin typeface="+mn-lt"/>
              </a:rPr>
              <a:t>Confirm evidence requirements and timelines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650020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9BDAB-5447-5570-A555-57FC49260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EFBF5-5140-84F4-0582-0558E403C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Next Steps, Actions &amp; Close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F8749-3CA9-3796-AB54-30FC97B07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Confirm actions, owners, and deadlines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Agree timeline for OBC completion and governance review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Identify need for Workshop 5 (Management)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Close and thanks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42668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F2DF9-7C05-1E2F-2D51-7AB2019D1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8C3E0-4EDE-924A-6B1C-263ACDAD1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template: Commercial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A948B-4D17-A974-B3B7-6F98B3D88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Example template to use or adapt for workshop.</a:t>
            </a:r>
          </a:p>
          <a:p>
            <a:pPr marL="0" indent="0"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/>
          </a:p>
          <a:p>
            <a:pPr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Commercial principle 1.</a:t>
            </a:r>
          </a:p>
          <a:p>
            <a:pPr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Commercial principle 2.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 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 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  </a:t>
            </a:r>
          </a:p>
          <a:p>
            <a:pPr>
              <a:buNone/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 </a:t>
            </a:r>
          </a:p>
          <a:p>
            <a:pPr marL="0" indent="0"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204838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3E32A-3FED-6AB4-0DA4-8E17FCD64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C5502-2DAF-C8FB-1414-B8B07436D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template: Capital and Revenue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23898-1B70-F7F5-F3C6-ED673D29E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243584"/>
            <a:ext cx="10652760" cy="457200"/>
          </a:xfrm>
        </p:spPr>
        <p:txBody>
          <a:bodyPr wrap="square">
            <a:normAutofit/>
          </a:bodyPr>
          <a:lstStyle/>
          <a:p>
            <a:pPr>
              <a:defRPr sz="1866">
                <a:solidFill>
                  <a:schemeClr val="dk1"/>
                </a:solidFill>
                <a:latin typeface="+mn-lt"/>
              </a:defRPr>
            </a:pPr>
            <a:r>
              <a:rPr lang="en-GB" sz="1866">
                <a:solidFill>
                  <a:schemeClr val="dk1"/>
                </a:solidFill>
                <a:latin typeface="+mn-lt"/>
              </a:rPr>
              <a:t>Example template to use or adapt for workshop</a:t>
            </a:r>
          </a:p>
          <a:p>
            <a:pPr marL="0" indent="0">
              <a:buNone/>
              <a:defRPr sz="1866">
                <a:solidFill>
                  <a:schemeClr val="dk1"/>
                </a:solidFill>
                <a:latin typeface="+mn-lt"/>
              </a:defRPr>
            </a:pPr>
            <a:endParaRPr lang="en-GB" sz="16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5CAA42-1937-11F0-28F8-2840CAB6C8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341027"/>
              </p:ext>
            </p:extLst>
          </p:nvPr>
        </p:nvGraphicFramePr>
        <p:xfrm>
          <a:off x="768096" y="1911350"/>
          <a:ext cx="10652760" cy="2437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1754">
                  <a:extLst>
                    <a:ext uri="{9D8B030D-6E8A-4147-A177-3AD203B41FA5}">
                      <a16:colId xmlns:a16="http://schemas.microsoft.com/office/drawing/2014/main" val="4080298850"/>
                    </a:ext>
                  </a:extLst>
                </a:gridCol>
                <a:gridCol w="2816622">
                  <a:extLst>
                    <a:ext uri="{9D8B030D-6E8A-4147-A177-3AD203B41FA5}">
                      <a16:colId xmlns:a16="http://schemas.microsoft.com/office/drawing/2014/main" val="1891860778"/>
                    </a:ext>
                  </a:extLst>
                </a:gridCol>
                <a:gridCol w="2257934">
                  <a:extLst>
                    <a:ext uri="{9D8B030D-6E8A-4147-A177-3AD203B41FA5}">
                      <a16:colId xmlns:a16="http://schemas.microsoft.com/office/drawing/2014/main" val="3178451465"/>
                    </a:ext>
                  </a:extLst>
                </a:gridCol>
                <a:gridCol w="3026450">
                  <a:extLst>
                    <a:ext uri="{9D8B030D-6E8A-4147-A177-3AD203B41FA5}">
                      <a16:colId xmlns:a16="http://schemas.microsoft.com/office/drawing/2014/main" val="614541178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Option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Requirement Description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>
                          <a:solidFill>
                            <a:schemeClr val="lt1"/>
                          </a:solidFill>
                          <a:effectLst/>
                          <a:latin typeface="+mn-l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£ Amt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>
                          <a:solidFill>
                            <a:schemeClr val="lt1"/>
                          </a:solidFill>
                          <a:effectLst/>
                          <a:latin typeface="+mn-l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Period (if recurring)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01187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Capital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824072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Revenue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938659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Annual Maintenance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598496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Lifecycle Costs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817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9506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39256-4266-E2B8-C0A5-58A089037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A6E9C-52C8-A971-B2D9-9E78DE19E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template: Procurement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B9D29-3BE7-2EAE-D198-DD4B74A0A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243584"/>
            <a:ext cx="10652760" cy="457200"/>
          </a:xfrm>
        </p:spPr>
        <p:txBody>
          <a:bodyPr wrap="square">
            <a:normAutofit/>
          </a:bodyPr>
          <a:lstStyle/>
          <a:p>
            <a:pPr>
              <a:defRPr sz="1866">
                <a:solidFill>
                  <a:schemeClr val="dk1"/>
                </a:solidFill>
                <a:latin typeface="+mn-lt"/>
              </a:defRPr>
            </a:pPr>
            <a:r>
              <a:rPr lang="en-GB" sz="1866">
                <a:solidFill>
                  <a:schemeClr val="dk1"/>
                </a:solidFill>
                <a:latin typeface="+mn-lt"/>
              </a:rPr>
              <a:t>Example template to use or adapt for workshop</a:t>
            </a:r>
          </a:p>
          <a:p>
            <a:pPr marL="0" indent="0">
              <a:buNone/>
              <a:defRPr sz="1866">
                <a:solidFill>
                  <a:schemeClr val="dk1"/>
                </a:solidFill>
                <a:latin typeface="+mn-lt"/>
              </a:defRPr>
            </a:pPr>
            <a:endParaRPr lang="en-GB" sz="16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C3816C-3FDC-C945-926F-473CAAF257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820104"/>
              </p:ext>
            </p:extLst>
          </p:nvPr>
        </p:nvGraphicFramePr>
        <p:xfrm>
          <a:off x="768096" y="1911350"/>
          <a:ext cx="10652760" cy="19956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9320">
                  <a:extLst>
                    <a:ext uri="{9D8B030D-6E8A-4147-A177-3AD203B41FA5}">
                      <a16:colId xmlns:a16="http://schemas.microsoft.com/office/drawing/2014/main" val="4080298850"/>
                    </a:ext>
                  </a:extLst>
                </a:gridCol>
                <a:gridCol w="6903440">
                  <a:extLst>
                    <a:ext uri="{9D8B030D-6E8A-4147-A177-3AD203B41FA5}">
                      <a16:colId xmlns:a16="http://schemas.microsoft.com/office/drawing/2014/main" val="1891860778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Option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Analysis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01187"/>
                  </a:ext>
                </a:extLst>
              </a:tr>
              <a:tr h="627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 panose="02110004020202020204"/>
                          <a:ea typeface="+mn-ea"/>
                          <a:cs typeface="+mn-cs"/>
                        </a:rPr>
                        <a:t>Market capacity and capability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824072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 panose="02110004020202020204"/>
                          <a:ea typeface="+mn-ea"/>
                          <a:cs typeface="+mn-cs"/>
                        </a:rPr>
                        <a:t>Complexity and innovation potential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938659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 panose="02110004020202020204"/>
                          <a:ea typeface="+mn-ea"/>
                          <a:cs typeface="+mn-cs"/>
                        </a:rPr>
                        <a:t>Timescales and risk appetite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598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493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205BF-417F-2D71-AED8-2EE7D3459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83B53-B997-7173-6706-912CE0FC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template: Procurement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B5A14-06F4-4655-4B09-C3479BFCD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243584"/>
            <a:ext cx="10652760" cy="457200"/>
          </a:xfrm>
        </p:spPr>
        <p:txBody>
          <a:bodyPr wrap="square">
            <a:normAutofit/>
          </a:bodyPr>
          <a:lstStyle/>
          <a:p>
            <a:pPr>
              <a:defRPr sz="1866">
                <a:solidFill>
                  <a:schemeClr val="dk1"/>
                </a:solidFill>
                <a:latin typeface="+mn-lt"/>
              </a:defRPr>
            </a:pPr>
            <a:r>
              <a:rPr lang="en-GB" sz="1866">
                <a:solidFill>
                  <a:schemeClr val="dk1"/>
                </a:solidFill>
                <a:latin typeface="+mn-lt"/>
              </a:rPr>
              <a:t>Example template to use or adapt for workshop</a:t>
            </a:r>
          </a:p>
          <a:p>
            <a:pPr marL="0" indent="0">
              <a:buNone/>
              <a:defRPr sz="1866">
                <a:solidFill>
                  <a:schemeClr val="dk1"/>
                </a:solidFill>
                <a:latin typeface="+mn-lt"/>
              </a:defRPr>
            </a:pPr>
            <a:endParaRPr lang="en-GB" sz="16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182B6F6-4759-83BC-13A7-791A7EB6C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022591"/>
              </p:ext>
            </p:extLst>
          </p:nvPr>
        </p:nvGraphicFramePr>
        <p:xfrm>
          <a:off x="768096" y="1911350"/>
          <a:ext cx="10652760" cy="1460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9320">
                  <a:extLst>
                    <a:ext uri="{9D8B030D-6E8A-4147-A177-3AD203B41FA5}">
                      <a16:colId xmlns:a16="http://schemas.microsoft.com/office/drawing/2014/main" val="4080298850"/>
                    </a:ext>
                  </a:extLst>
                </a:gridCol>
                <a:gridCol w="6903440">
                  <a:extLst>
                    <a:ext uri="{9D8B030D-6E8A-4147-A177-3AD203B41FA5}">
                      <a16:colId xmlns:a16="http://schemas.microsoft.com/office/drawing/2014/main" val="1891860778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Option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Analysis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01187"/>
                  </a:ext>
                </a:extLst>
              </a:tr>
              <a:tr h="627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 panose="02110004020202020204"/>
                          <a:ea typeface="+mn-ea"/>
                          <a:cs typeface="+mn-cs"/>
                        </a:rPr>
                        <a:t>Procedure 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824072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 panose="02110004020202020204"/>
                          <a:ea typeface="+mn-ea"/>
                          <a:cs typeface="+mn-cs"/>
                        </a:rPr>
                        <a:t>Suitable Framework 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938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133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D230A-5772-EB79-E1B2-F98B2B9E3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EB2D6-1D31-6522-42AE-EBB3359A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template: Balance Sheet Treatment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418D0-6801-46A2-2AB2-E7A15A7E0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243584"/>
            <a:ext cx="10652760" cy="457200"/>
          </a:xfrm>
        </p:spPr>
        <p:txBody>
          <a:bodyPr wrap="square">
            <a:normAutofit/>
          </a:bodyPr>
          <a:lstStyle/>
          <a:p>
            <a:pPr>
              <a:defRPr sz="1866">
                <a:solidFill>
                  <a:schemeClr val="dk1"/>
                </a:solidFill>
                <a:latin typeface="+mn-lt"/>
              </a:defRPr>
            </a:pPr>
            <a:r>
              <a:rPr lang="en-GB" sz="1866">
                <a:solidFill>
                  <a:schemeClr val="dk1"/>
                </a:solidFill>
                <a:latin typeface="+mn-lt"/>
              </a:rPr>
              <a:t>Example template to use or adapt for workshop</a:t>
            </a:r>
          </a:p>
          <a:p>
            <a:pPr marL="0" indent="0">
              <a:buNone/>
              <a:defRPr sz="1866">
                <a:solidFill>
                  <a:schemeClr val="dk1"/>
                </a:solidFill>
                <a:latin typeface="+mn-lt"/>
              </a:defRPr>
            </a:pPr>
            <a:endParaRPr lang="en-GB" sz="16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C10F771-4915-E517-10FF-6B3B99F18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550557"/>
              </p:ext>
            </p:extLst>
          </p:nvPr>
        </p:nvGraphicFramePr>
        <p:xfrm>
          <a:off x="768096" y="1911350"/>
          <a:ext cx="10652760" cy="2437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3936">
                  <a:extLst>
                    <a:ext uri="{9D8B030D-6E8A-4147-A177-3AD203B41FA5}">
                      <a16:colId xmlns:a16="http://schemas.microsoft.com/office/drawing/2014/main" val="4080298850"/>
                    </a:ext>
                  </a:extLst>
                </a:gridCol>
                <a:gridCol w="8668824">
                  <a:extLst>
                    <a:ext uri="{9D8B030D-6E8A-4147-A177-3AD203B41FA5}">
                      <a16:colId xmlns:a16="http://schemas.microsoft.com/office/drawing/2014/main" val="1891860778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Treatment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01187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Depreciation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824072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Impairment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938659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Liabilities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598496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Capital Changes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817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026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1A488-1249-1393-36FC-13440F474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8E51C-C026-26C0-93F1-DC62DCA40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Workshop template: Stakeholder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932B8-43C3-79BE-3135-DF9426941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243584"/>
            <a:ext cx="10652760" cy="457200"/>
          </a:xfrm>
        </p:spPr>
        <p:txBody>
          <a:bodyPr wrap="square">
            <a:normAutofit/>
          </a:bodyPr>
          <a:lstStyle/>
          <a:p>
            <a:pPr>
              <a:defRPr sz="1866">
                <a:solidFill>
                  <a:schemeClr val="dk1"/>
                </a:solidFill>
                <a:latin typeface="+mn-lt"/>
              </a:defRPr>
            </a:pPr>
            <a:r>
              <a:rPr lang="en-GB" sz="1866">
                <a:solidFill>
                  <a:schemeClr val="dk1"/>
                </a:solidFill>
                <a:latin typeface="+mn-lt"/>
              </a:rPr>
              <a:t>Example template to use or adapt for workshop</a:t>
            </a:r>
          </a:p>
          <a:p>
            <a:pPr marL="0" indent="0">
              <a:buNone/>
              <a:defRPr sz="1866">
                <a:solidFill>
                  <a:schemeClr val="dk1"/>
                </a:solidFill>
                <a:latin typeface="+mn-lt"/>
              </a:defRPr>
            </a:pPr>
            <a:endParaRPr lang="en-GB" sz="16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75BB73-24CD-BA08-1256-F7F020A82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423704"/>
              </p:ext>
            </p:extLst>
          </p:nvPr>
        </p:nvGraphicFramePr>
        <p:xfrm>
          <a:off x="768096" y="1911350"/>
          <a:ext cx="10652760" cy="3507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1710">
                  <a:extLst>
                    <a:ext uri="{9D8B030D-6E8A-4147-A177-3AD203B41FA5}">
                      <a16:colId xmlns:a16="http://schemas.microsoft.com/office/drawing/2014/main" val="4080298850"/>
                    </a:ext>
                  </a:extLst>
                </a:gridCol>
                <a:gridCol w="4280525">
                  <a:extLst>
                    <a:ext uri="{9D8B030D-6E8A-4147-A177-3AD203B41FA5}">
                      <a16:colId xmlns:a16="http://schemas.microsoft.com/office/drawing/2014/main" val="1891860778"/>
                    </a:ext>
                  </a:extLst>
                </a:gridCol>
                <a:gridCol w="4280525">
                  <a:extLst>
                    <a:ext uri="{9D8B030D-6E8A-4147-A177-3AD203B41FA5}">
                      <a16:colId xmlns:a16="http://schemas.microsoft.com/office/drawing/2014/main" val="1406328793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Stakeholder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lt1"/>
                          </a:solidFill>
                          <a:effectLst/>
                          <a:latin typeface="+mn-l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Nature of Support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0" kern="100">
                          <a:solidFill>
                            <a:schemeClr val="lt1"/>
                          </a:solidFill>
                          <a:effectLst/>
                          <a:latin typeface="+mn-lt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Quantifiable Support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601187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Stakeholder 1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824072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Stakeholder 2</a:t>
                      </a:r>
                      <a:endParaRPr kumimoji="0" lang="en-GB" sz="1400" b="0" i="0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938659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Stakeholder 3</a:t>
                      </a:r>
                      <a:endParaRPr kumimoji="0" lang="en-GB" sz="1400" b="0" i="0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598496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817695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475890"/>
                  </a:ext>
                </a:extLst>
              </a:tr>
              <a:tr h="534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400" b="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4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571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842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CD75C-25D5-0ED7-222B-63B9A5BE5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19C20-B1D6-8A3C-237A-ED41270CD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11480"/>
            <a:ext cx="10652760" cy="685800"/>
          </a:xfrm>
        </p:spPr>
        <p:txBody>
          <a:bodyPr wrap="square" anchor="ctr">
            <a:noAutofit/>
          </a:bodyPr>
          <a:lstStyle/>
          <a:p>
            <a:pPr>
              <a:defRPr sz="2666" b="0">
                <a:solidFill>
                  <a:schemeClr val="accent2"/>
                </a:solidFill>
                <a:latin typeface="+mn-lt"/>
              </a:defRPr>
            </a:pPr>
            <a:r>
              <a:rPr lang="en-GB" sz="2666" b="0">
                <a:solidFill>
                  <a:schemeClr val="accent2"/>
                </a:solidFill>
                <a:latin typeface="+mn-lt"/>
              </a:rPr>
              <a:t>Preparation for Workshop 5 Management Case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5DB30-2C63-47D5-FC3A-83202D059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371600"/>
            <a:ext cx="10652760" cy="4800600"/>
          </a:xfrm>
        </p:spPr>
        <p:txBody>
          <a:bodyPr wrap="square">
            <a:normAutofit/>
          </a:bodyPr>
          <a:lstStyle/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Finalise Commercial decisions and document the agreed approach.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Translate Commercial Outputs into delivery requirements.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Project Plan and Critical Path.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Update Risk Register.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Governance and Assurance for Project.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Finalise Benefits Register.</a:t>
            </a:r>
          </a:p>
          <a:p>
            <a:pPr lvl="0">
              <a:defRPr sz="2133">
                <a:solidFill>
                  <a:schemeClr val="dk1"/>
                </a:solidFill>
                <a:latin typeface="+mn-lt"/>
              </a:defRPr>
            </a:pPr>
            <a:r>
              <a:rPr lang="en-GB" sz="2133">
                <a:solidFill>
                  <a:schemeClr val="dk1"/>
                </a:solidFill>
                <a:latin typeface="+mn-lt"/>
              </a:rPr>
              <a:t>Contract Management Plan.</a:t>
            </a:r>
          </a:p>
          <a:p>
            <a:pPr lvl="0">
              <a:buNone/>
              <a:defRPr sz="2133">
                <a:solidFill>
                  <a:schemeClr val="dk1"/>
                </a:solidFill>
                <a:latin typeface="+mn-lt"/>
              </a:defRPr>
            </a:pP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3956742699"/>
      </p:ext>
    </p:extLst>
  </p:cSld>
  <p:clrMapOvr>
    <a:masterClrMapping/>
  </p:clrMapOvr>
</p:sld>
</file>

<file path=ppt/theme/theme1.xml><?xml version="1.0" encoding="utf-8"?>
<a:theme xmlns:a="http://schemas.openxmlformats.org/drawingml/2006/main" name="SFC Theme">
  <a:themeElements>
    <a:clrScheme name="SFC">
      <a:dk1>
        <a:srgbClr val="2F1A45"/>
      </a:dk1>
      <a:lt1>
        <a:srgbClr val="FFFFFF"/>
      </a:lt1>
      <a:dk2>
        <a:srgbClr val="2F1A45"/>
      </a:dk2>
      <a:lt2>
        <a:srgbClr val="EDF8F9"/>
      </a:lt2>
      <a:accent1>
        <a:srgbClr val="873299"/>
      </a:accent1>
      <a:accent2>
        <a:srgbClr val="00A0AE"/>
      </a:accent2>
      <a:accent3>
        <a:srgbClr val="77BC1F"/>
      </a:accent3>
      <a:accent4>
        <a:srgbClr val="FFE900"/>
      </a:accent4>
      <a:accent5>
        <a:srgbClr val="FFA41B"/>
      </a:accent5>
      <a:accent6>
        <a:srgbClr val="E2231A"/>
      </a:accent6>
      <a:hlink>
        <a:srgbClr val="00A0AE"/>
      </a:hlink>
      <a:folHlink>
        <a:srgbClr val="8732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C Slideshow" id="{5466ED1E-9659-457D-AFB4-EBEEDBC04636}" vid="{94BEF3C8-BB6B-43E8-8DAF-314733006C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EE54AE9194E44A809D3DAC3877325F" ma:contentTypeVersion="26" ma:contentTypeDescription="Create a new document." ma:contentTypeScope="" ma:versionID="b2e2588b3d8786bb3fe67d9f77442e59">
  <xsd:schema xmlns:xsd="http://www.w3.org/2001/XMLSchema" xmlns:xs="http://www.w3.org/2001/XMLSchema" xmlns:p="http://schemas.microsoft.com/office/2006/metadata/properties" xmlns:ns2="846980c5-3db8-44b0-935b-312affdd1e17" xmlns:ns3="76699e94-5373-4908-8786-85f2fbc6030f" targetNamespace="http://schemas.microsoft.com/office/2006/metadata/properties" ma:root="true" ma:fieldsID="cfe051b9053f51d5a28cf00c1fd42bfb" ns2:_="" ns3:_="">
    <xsd:import namespace="846980c5-3db8-44b0-935b-312affdd1e17"/>
    <xsd:import namespace="76699e94-5373-4908-8786-85f2fbc6030f"/>
    <xsd:element name="properties">
      <xsd:complexType>
        <xsd:sequence>
          <xsd:element name="documentManagement">
            <xsd:complexType>
              <xsd:all>
                <xsd:element ref="ns2:MigratedLivelinkNodeID" minOccurs="0"/>
                <xsd:element ref="ns2:EmailFrom" minOccurs="0"/>
                <xsd:element ref="ns2:EmailTo" minOccurs="0"/>
                <xsd:element ref="ns2:EmailCC" minOccurs="0"/>
                <xsd:element ref="ns2:OfficialDate" minOccurs="0"/>
                <xsd:element ref="ns3:_dlc_DocId" minOccurs="0"/>
                <xsd:element ref="ns3:_dlc_DocIdUrl" minOccurs="0"/>
                <xsd:element ref="ns3:_dlc_DocIdPersistId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CR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Thumbnail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980c5-3db8-44b0-935b-312affdd1e17" elementFormDefault="qualified">
    <xsd:import namespace="http://schemas.microsoft.com/office/2006/documentManagement/types"/>
    <xsd:import namespace="http://schemas.microsoft.com/office/infopath/2007/PartnerControls"/>
    <xsd:element name="MigratedLivelinkNodeID" ma:index="8" nillable="true" ma:displayName="Migrated Livelink Node ID" ma:indexed="true" ma:internalName="MigratedLivelinkNodeID">
      <xsd:simpleType>
        <xsd:restriction base="dms:Text"/>
      </xsd:simpleType>
    </xsd:element>
    <xsd:element name="EmailFrom" ma:index="9" nillable="true" ma:displayName="Email From" ma:indexed="true" ma:internalName="EmailFrom">
      <xsd:simpleType>
        <xsd:restriction base="dms:Text"/>
      </xsd:simpleType>
    </xsd:element>
    <xsd:element name="EmailTo" ma:index="10" nillable="true" ma:displayName="Email To" ma:internalName="EmailTo">
      <xsd:simpleType>
        <xsd:restriction base="dms:Note">
          <xsd:maxLength value="255"/>
        </xsd:restriction>
      </xsd:simpleType>
    </xsd:element>
    <xsd:element name="EmailCC" ma:index="11" nillable="true" ma:displayName="Email CC" ma:internalName="EmailCC">
      <xsd:simpleType>
        <xsd:restriction base="dms:Note">
          <xsd:maxLength value="255"/>
        </xsd:restriction>
      </xsd:simpleType>
    </xsd:element>
    <xsd:element name="OfficialDate" ma:index="12" nillable="true" ma:displayName="Official Date" ma:format="DateOnly" ma:indexed="true" ma:internalName="OfficialDate">
      <xsd:simpleType>
        <xsd:restriction base="dms:DateTime"/>
      </xsd:simple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8" nillable="true" ma:displayName="Sign-off status" ma:internalName="Sign_x002d_off_x0020_status">
      <xsd:simpleType>
        <xsd:restriction base="dms:Text"/>
      </xsd:simpleType>
    </xsd:element>
    <xsd:element name="lcf76f155ced4ddcb4097134ff3c332f" ma:index="30" nillable="true" ma:taxonomy="true" ma:internalName="lcf76f155ced4ddcb4097134ff3c332f" ma:taxonomyFieldName="MediaServiceImageTags" ma:displayName="Image Tags" ma:readOnly="false" ma:fieldId="{5cf76f15-5ced-4ddc-b409-7134ff3c332f}" ma:taxonomyMulti="true" ma:sspId="f6bc9a3c-d2e4-4c53-963c-d98699bcb1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3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humbnail" ma:index="35" nillable="true" ma:displayName="Thumbnail" ma:format="Thumbnail" ma:internalName="Thumbnail">
      <xsd:simpleType>
        <xsd:restriction base="dms:Unknown"/>
      </xsd:simpleType>
    </xsd:element>
    <xsd:element name="MediaServiceBillingMetadata" ma:index="3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699e94-5373-4908-8786-85f2fbc6030f" elementFormDefault="qualified">
    <xsd:import namespace="http://schemas.microsoft.com/office/2006/documentManagement/types"/>
    <xsd:import namespace="http://schemas.microsoft.com/office/infopath/2007/PartnerControls"/>
    <xsd:element name="_dlc_DocId" ma:index="13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5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1" nillable="true" ma:displayName="Taxonomy Catch All Column" ma:hidden="true" ma:list="{398a67cd-b560-4897-9042-4837873b530d}" ma:internalName="TaxCatchAll" ma:showField="CatchAllData" ma:web="76699e94-5373-4908-8786-85f2fbc603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699e94-5373-4908-8786-85f2fbc6030f" xsi:nil="true"/>
    <_dlc_DocId xmlns="76699e94-5373-4908-8786-85f2fbc6030f">MYDOC-952800175-37978</_dlc_DocId>
    <_dlc_DocIdUrl xmlns="76699e94-5373-4908-8786-85f2fbc6030f">
      <Url>https://sfcacuk.sharepoint.com/sites/MyDoc/_layouts/15/DocIdRedir.aspx?ID=MYDOC-952800175-37978</Url>
      <Description>MYDOC-952800175-37978</Description>
    </_dlc_DocIdUrl>
    <lcf76f155ced4ddcb4097134ff3c332f xmlns="846980c5-3db8-44b0-935b-312affdd1e17">
      <Terms xmlns="http://schemas.microsoft.com/office/infopath/2007/PartnerControls"/>
    </lcf76f155ced4ddcb4097134ff3c332f>
    <OfficialDate xmlns="846980c5-3db8-44b0-935b-312affdd1e17" xsi:nil="true"/>
    <EmailFrom xmlns="846980c5-3db8-44b0-935b-312affdd1e17" xsi:nil="true"/>
    <MigratedLivelinkNodeID xmlns="846980c5-3db8-44b0-935b-312affdd1e17" xsi:nil="true"/>
    <EmailTo xmlns="846980c5-3db8-44b0-935b-312affdd1e17" xsi:nil="true"/>
    <EmailCC xmlns="846980c5-3db8-44b0-935b-312affdd1e17" xsi:nil="true"/>
    <_Flow_SignoffStatus xmlns="846980c5-3db8-44b0-935b-312affdd1e17" xsi:nil="true"/>
    <Thumbnail xmlns="846980c5-3db8-44b0-935b-312affdd1e17" xsi:nil="true"/>
  </documentManagement>
</p:properties>
</file>

<file path=customXml/itemProps1.xml><?xml version="1.0" encoding="utf-8"?>
<ds:datastoreItem xmlns:ds="http://schemas.openxmlformats.org/officeDocument/2006/customXml" ds:itemID="{6BF8A1A8-D86F-4202-A826-84949130A4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C647F2-EBC1-4B29-BCD7-B73521C486A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A00BBC9-86CE-4D4A-90C3-F248C9B90658}"/>
</file>

<file path=customXml/itemProps4.xml><?xml version="1.0" encoding="utf-8"?>
<ds:datastoreItem xmlns:ds="http://schemas.openxmlformats.org/officeDocument/2006/customXml" ds:itemID="{846727C7-7FE9-411D-82DF-6ED6F11E34C9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e1b1c538-6c75-4cff-8d35-f26a488844e1"/>
    <ds:schemaRef ds:uri="76699e94-5373-4908-8786-85f2fbc6030f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1045</Words>
  <Application>Microsoft Office PowerPoint</Application>
  <PresentationFormat>Widescreen</PresentationFormat>
  <Paragraphs>226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Arial</vt:lpstr>
      <vt:lpstr>Calibri</vt:lpstr>
      <vt:lpstr>SFC Theme</vt:lpstr>
      <vt:lpstr>Workshop 4 Commercial Agreement</vt:lpstr>
      <vt:lpstr>Slide Guide</vt:lpstr>
      <vt:lpstr>Workshop 4 Commercial Case Pre Work</vt:lpstr>
      <vt:lpstr>OBC Workshops </vt:lpstr>
      <vt:lpstr>Workshop 4 Commercial Case Expected Purpose</vt:lpstr>
      <vt:lpstr>Workshop 4 Commercial Case Objectives</vt:lpstr>
      <vt:lpstr>Workshop 4 Commercial Case Attendees</vt:lpstr>
      <vt:lpstr>Workshop 4 Commercial Case Expected Outputs</vt:lpstr>
      <vt:lpstr>Workshop 4 Agenda: Commercial Agreement</vt:lpstr>
      <vt:lpstr>Welcome, Purpose &amp; OBC Progress Update </vt:lpstr>
      <vt:lpstr>Strategic &amp; Policy Context for Commercial Decisions </vt:lpstr>
      <vt:lpstr>Preferred Way Forward – Commercial Implications </vt:lpstr>
      <vt:lpstr>Procurement Strategy Options </vt:lpstr>
      <vt:lpstr>Market Engagement Approach</vt:lpstr>
      <vt:lpstr>Commercial Structure and Contracting Approach </vt:lpstr>
      <vt:lpstr>Risk Allocation and Commercial Risk Register </vt:lpstr>
      <vt:lpstr>Commercial Dependencies and Interfaces </vt:lpstr>
      <vt:lpstr>Drafting Requirements for the OBC Commercial Case </vt:lpstr>
      <vt:lpstr>Next Steps, Actions &amp; Close </vt:lpstr>
      <vt:lpstr>Workshop template: Commercial Principles</vt:lpstr>
      <vt:lpstr>Workshop template: Capital and Revenue</vt:lpstr>
      <vt:lpstr>Workshop template: Procurement Considerations</vt:lpstr>
      <vt:lpstr>Workshop template: Procurement Options</vt:lpstr>
      <vt:lpstr>Workshop template: Balance Sheet Treatment </vt:lpstr>
      <vt:lpstr>Workshop template: Stakeholder Support</vt:lpstr>
      <vt:lpstr>Preparation for Workshop 5 Management Case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Murphy</dc:creator>
  <cp:lastModifiedBy>Elspeth Nicholson</cp:lastModifiedBy>
  <cp:revision>5</cp:revision>
  <dcterms:created xsi:type="dcterms:W3CDTF">2026-05-27T10:34:15Z</dcterms:created>
  <dcterms:modified xsi:type="dcterms:W3CDTF">2026-10-26T16:57:59Z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0x010100C9EE54AE9194E44A809D3DAC3877325F</vt:lpwstr>
  </property>
  <property fmtid="{D5CDD505-2E9C-101B-9397-08002B2CF9AE}" pid="3" name="MediaServiceImageTags">
    <vt:lpwstr/>
  </property>
  <property fmtid="{D5CDD505-2E9C-101B-9397-08002B2CF9AE}" pid="4" name="_dlc_DocIdItemGuid">
    <vt:lpwstr>14f1ecd7-1f27-4cbf-bad3-54d15b7f542f</vt:lpwstr>
  </property>
  <property fmtid="{D5CDD505-2E9C-101B-9397-08002B2CF9AE}" pid="5" name="MSIP_Label_39b5bd04-dd11-448c-93c0-32702bb7201c_Enabled">
    <vt:lpwstr>true</vt:lpwstr>
  </property>
  <property fmtid="{D5CDD505-2E9C-101B-9397-08002B2CF9AE}" pid="6" name="MSIP_Label_39b5bd04-dd11-448c-93c0-32702bb7201c_SetDate">
    <vt:lpwstr>2026-10-26T16:02:46Z</vt:lpwstr>
  </property>
  <property fmtid="{D5CDD505-2E9C-101B-9397-08002B2CF9AE}" pid="7" name="MSIP_Label_39b5bd04-dd11-448c-93c0-32702bb7201c_Method">
    <vt:lpwstr>Standard</vt:lpwstr>
  </property>
  <property fmtid="{D5CDD505-2E9C-101B-9397-08002B2CF9AE}" pid="8" name="MSIP_Label_39b5bd04-dd11-448c-93c0-32702bb7201c_Name">
    <vt:lpwstr>Official Classification</vt:lpwstr>
  </property>
  <property fmtid="{D5CDD505-2E9C-101B-9397-08002B2CF9AE}" pid="9" name="MSIP_Label_39b5bd04-dd11-448c-93c0-32702bb7201c_SiteId">
    <vt:lpwstr>6f8ea4cf-6f3c-4fb3-b802-4af29d81df7e</vt:lpwstr>
  </property>
  <property fmtid="{D5CDD505-2E9C-101B-9397-08002B2CF9AE}" pid="10" name="MSIP_Label_39b5bd04-dd11-448c-93c0-32702bb7201c_ActionId">
    <vt:lpwstr>cba5c39f-a080-442a-a5c4-99f4faa4c27d</vt:lpwstr>
  </property>
  <property fmtid="{D5CDD505-2E9C-101B-9397-08002B2CF9AE}" pid="11" name="MSIP_Label_39b5bd04-dd11-448c-93c0-32702bb7201c_ContentBits">
    <vt:lpwstr>0</vt:lpwstr>
  </property>
  <property fmtid="{D5CDD505-2E9C-101B-9397-08002B2CF9AE}" pid="12" name="MSIP_Label_39b5bd04-dd11-448c-93c0-32702bb7201c_Tag">
    <vt:lpwstr>10, 3, 0, 2</vt:lpwstr>
  </property>
</Properties>
</file>