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4" r:id="rId5"/>
  </p:sldMasterIdLst>
  <p:notesMasterIdLst>
    <p:notesMasterId r:id="rId30"/>
  </p:notesMasterIdLst>
  <p:sldIdLst>
    <p:sldId id="256" r:id="rId6"/>
    <p:sldId id="285" r:id="rId7"/>
    <p:sldId id="271" r:id="rId8"/>
    <p:sldId id="257" r:id="rId9"/>
    <p:sldId id="272" r:id="rId10"/>
    <p:sldId id="273" r:id="rId11"/>
    <p:sldId id="274" r:id="rId12"/>
    <p:sldId id="275" r:id="rId13"/>
    <p:sldId id="267" r:id="rId14"/>
    <p:sldId id="265" r:id="rId15"/>
    <p:sldId id="266" r:id="rId16"/>
    <p:sldId id="258" r:id="rId17"/>
    <p:sldId id="264" r:id="rId18"/>
    <p:sldId id="263" r:id="rId19"/>
    <p:sldId id="262" r:id="rId20"/>
    <p:sldId id="261" r:id="rId21"/>
    <p:sldId id="268" r:id="rId22"/>
    <p:sldId id="269" r:id="rId23"/>
    <p:sldId id="270" r:id="rId24"/>
    <p:sldId id="289" r:id="rId25"/>
    <p:sldId id="286" r:id="rId26"/>
    <p:sldId id="290" r:id="rId27"/>
    <p:sldId id="288" r:id="rId28"/>
    <p:sldId id="287"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E75A1B4-691E-4E75-AB62-2981BCA0BB32}" v="1" dt="2026-10-26T07:47:07.97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689" autoAdjust="0"/>
    <p:restoredTop sz="94660"/>
  </p:normalViewPr>
  <p:slideViewPr>
    <p:cSldViewPr snapToGrid="0">
      <p:cViewPr varScale="1">
        <p:scale>
          <a:sx n="150" d="100"/>
          <a:sy n="150" d="100"/>
        </p:scale>
        <p:origin x="2100" y="1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notesMaster" Target="notesMasters/notesMaster1.xml"/><Relationship Id="rId35" Type="http://schemas.microsoft.com/office/2016/11/relationships/changesInfo" Target="changesInfos/changesInfo1.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tin Murphy" userId="83615a05-b550-4133-a63d-506c15f3b8f2" providerId="ADAL" clId="{150A1C4B-FF12-4A6E-BAEB-D00058EB98ED}"/>
    <pc:docChg chg="custSel addSld delSld modSld sldOrd">
      <pc:chgData name="Martin Murphy" userId="83615a05-b550-4133-a63d-506c15f3b8f2" providerId="ADAL" clId="{150A1C4B-FF12-4A6E-BAEB-D00058EB98ED}" dt="2026-10-26T07:47:37.419" v="911" actId="20577"/>
      <pc:docMkLst>
        <pc:docMk/>
      </pc:docMkLst>
      <pc:sldChg chg="modSp mod">
        <pc:chgData name="Martin Murphy" userId="83615a05-b550-4133-a63d-506c15f3b8f2" providerId="ADAL" clId="{150A1C4B-FF12-4A6E-BAEB-D00058EB98ED}" dt="2026-10-26T07:47:37.419" v="911" actId="20577"/>
        <pc:sldMkLst>
          <pc:docMk/>
          <pc:sldMk cId="4256509138" sldId="256"/>
        </pc:sldMkLst>
        <pc:spChg chg="mod">
          <ac:chgData name="Martin Murphy" userId="83615a05-b550-4133-a63d-506c15f3b8f2" providerId="ADAL" clId="{150A1C4B-FF12-4A6E-BAEB-D00058EB98ED}" dt="2026-10-26T07:47:37.419" v="911" actId="20577"/>
          <ac:spMkLst>
            <pc:docMk/>
            <pc:sldMk cId="4256509138" sldId="256"/>
            <ac:spMk id="2" creationId="{57F40BA4-B82B-BB7D-33A9-B50ED13818DF}"/>
          </ac:spMkLst>
        </pc:spChg>
      </pc:sldChg>
      <pc:sldChg chg="add">
        <pc:chgData name="Martin Murphy" userId="83615a05-b550-4133-a63d-506c15f3b8f2" providerId="ADAL" clId="{150A1C4B-FF12-4A6E-BAEB-D00058EB98ED}" dt="2026-10-26T07:47:07.971" v="877"/>
        <pc:sldMkLst>
          <pc:docMk/>
          <pc:sldMk cId="3403026786" sldId="285"/>
        </pc:sldMkLst>
      </pc:sldChg>
    </pc:docChg>
  </pc:docChgLst>
  <pc:docChgLst>
    <pc:chgData name="Elspeth Nicholson" userId="6b1a43ef-689f-4745-9338-4a1aac5085ff" providerId="ADAL" clId="{44D97949-53B3-4A5A-87BD-81B84A37AECF}"/>
    <pc:docChg chg="undo custSel modSld addMainMaster delMainMaster">
      <pc:chgData name="Elspeth Nicholson" userId="6b1a43ef-689f-4745-9338-4a1aac5085ff" providerId="ADAL" clId="{44D97949-53B3-4A5A-87BD-81B84A37AECF}" dt="2026-10-26T16:53:29.258" v="158" actId="478"/>
      <pc:docMkLst>
        <pc:docMk/>
      </pc:docMkLst>
      <pc:sldChg chg="addSp delSp modSp mod modClrScheme chgLayout">
        <pc:chgData name="Elspeth Nicholson" userId="6b1a43ef-689f-4745-9338-4a1aac5085ff" providerId="ADAL" clId="{44D97949-53B3-4A5A-87BD-81B84A37AECF}" dt="2026-10-26T16:46:04.983" v="2" actId="478"/>
        <pc:sldMkLst>
          <pc:docMk/>
          <pc:sldMk cId="4256509138" sldId="256"/>
        </pc:sldMkLst>
        <pc:spChg chg="mod">
          <ac:chgData name="Elspeth Nicholson" userId="6b1a43ef-689f-4745-9338-4a1aac5085ff" providerId="ADAL" clId="{44D97949-53B3-4A5A-87BD-81B84A37AECF}" dt="2026-10-26T16:45:05.042" v="0" actId="26606"/>
          <ac:spMkLst>
            <pc:docMk/>
            <pc:sldMk cId="4256509138" sldId="256"/>
            <ac:spMk id="2" creationId="{57F40BA4-B82B-BB7D-33A9-B50ED13818DF}"/>
          </ac:spMkLst>
        </pc:spChg>
        <pc:spChg chg="mod">
          <ac:chgData name="Elspeth Nicholson" userId="6b1a43ef-689f-4745-9338-4a1aac5085ff" providerId="ADAL" clId="{44D97949-53B3-4A5A-87BD-81B84A37AECF}" dt="2026-10-26T16:45:05.042" v="0" actId="26606"/>
          <ac:spMkLst>
            <pc:docMk/>
            <pc:sldMk cId="4256509138" sldId="256"/>
            <ac:spMk id="3" creationId="{6BCDE6FB-C9A9-00EF-FB50-ED9E2D572182}"/>
          </ac:spMkLst>
        </pc:spChg>
        <pc:spChg chg="del mod">
          <ac:chgData name="Elspeth Nicholson" userId="6b1a43ef-689f-4745-9338-4a1aac5085ff" providerId="ADAL" clId="{44D97949-53B3-4A5A-87BD-81B84A37AECF}" dt="2026-10-26T16:46:04.983" v="2" actId="478"/>
          <ac:spMkLst>
            <pc:docMk/>
            <pc:sldMk cId="4256509138" sldId="256"/>
            <ac:spMk id="4" creationId="{95296427-8E4E-DE09-871F-55A69C7F4F2C}"/>
          </ac:spMkLst>
        </pc:spChg>
        <pc:picChg chg="add">
          <ac:chgData name="Elspeth Nicholson" userId="6b1a43ef-689f-4745-9338-4a1aac5085ff" providerId="ADAL" clId="{44D97949-53B3-4A5A-87BD-81B84A37AECF}" dt="2026-10-26T16:45:05.042" v="0" actId="26606"/>
          <ac:picMkLst>
            <pc:docMk/>
            <pc:sldMk cId="4256509138" sldId="256"/>
            <ac:picMk id="5" creationId="{00000000-0000-0000-0000-000000000000}"/>
          </ac:picMkLst>
        </pc:picChg>
      </pc:sldChg>
      <pc:sldChg chg="delSp modSp mod modClrScheme chgLayout">
        <pc:chgData name="Elspeth Nicholson" userId="6b1a43ef-689f-4745-9338-4a1aac5085ff" providerId="ADAL" clId="{44D97949-53B3-4A5A-87BD-81B84A37AECF}" dt="2026-10-26T16:48:11.702" v="41" actId="478"/>
        <pc:sldMkLst>
          <pc:docMk/>
          <pc:sldMk cId="1206536798" sldId="257"/>
        </pc:sldMkLst>
        <pc:spChg chg="mod">
          <ac:chgData name="Elspeth Nicholson" userId="6b1a43ef-689f-4745-9338-4a1aac5085ff" providerId="ADAL" clId="{44D97949-53B3-4A5A-87BD-81B84A37AECF}" dt="2026-10-26T16:45:05.042" v="0" actId="26606"/>
          <ac:spMkLst>
            <pc:docMk/>
            <pc:sldMk cId="1206536798" sldId="257"/>
            <ac:spMk id="2" creationId="{74446E95-F8F2-8092-4D7D-456706008F9B}"/>
          </ac:spMkLst>
        </pc:spChg>
        <pc:spChg chg="mod">
          <ac:chgData name="Elspeth Nicholson" userId="6b1a43ef-689f-4745-9338-4a1aac5085ff" providerId="ADAL" clId="{44D97949-53B3-4A5A-87BD-81B84A37AECF}" dt="2026-10-26T16:46:54.165" v="6" actId="26606"/>
          <ac:spMkLst>
            <pc:docMk/>
            <pc:sldMk cId="1206536798" sldId="257"/>
            <ac:spMk id="3" creationId="{F7FE717E-F440-5DA9-151B-99E2ACE6CA8B}"/>
          </ac:spMkLst>
        </pc:spChg>
        <pc:spChg chg="del mod">
          <ac:chgData name="Elspeth Nicholson" userId="6b1a43ef-689f-4745-9338-4a1aac5085ff" providerId="ADAL" clId="{44D97949-53B3-4A5A-87BD-81B84A37AECF}" dt="2026-10-26T16:48:11.702" v="41" actId="478"/>
          <ac:spMkLst>
            <pc:docMk/>
            <pc:sldMk cId="1206536798" sldId="257"/>
            <ac:spMk id="4" creationId="{68AEBF88-9EC5-715C-5B17-A7E9BD4758BE}"/>
          </ac:spMkLst>
        </pc:spChg>
      </pc:sldChg>
      <pc:sldChg chg="delSp modSp mod modClrScheme chgLayout">
        <pc:chgData name="Elspeth Nicholson" userId="6b1a43ef-689f-4745-9338-4a1aac5085ff" providerId="ADAL" clId="{44D97949-53B3-4A5A-87BD-81B84A37AECF}" dt="2026-10-26T16:51:33.973" v="130" actId="478"/>
        <pc:sldMkLst>
          <pc:docMk/>
          <pc:sldMk cId="4178920675" sldId="258"/>
        </pc:sldMkLst>
        <pc:spChg chg="mod">
          <ac:chgData name="Elspeth Nicholson" userId="6b1a43ef-689f-4745-9338-4a1aac5085ff" providerId="ADAL" clId="{44D97949-53B3-4A5A-87BD-81B84A37AECF}" dt="2026-10-26T16:45:05.042" v="0" actId="26606"/>
          <ac:spMkLst>
            <pc:docMk/>
            <pc:sldMk cId="4178920675" sldId="258"/>
            <ac:spMk id="2" creationId="{F1D8EDA7-5FE0-AB25-755A-FCCC4E39BC78}"/>
          </ac:spMkLst>
        </pc:spChg>
        <pc:spChg chg="mod">
          <ac:chgData name="Elspeth Nicholson" userId="6b1a43ef-689f-4745-9338-4a1aac5085ff" providerId="ADAL" clId="{44D97949-53B3-4A5A-87BD-81B84A37AECF}" dt="2026-10-26T16:51:31.367" v="129" actId="12"/>
          <ac:spMkLst>
            <pc:docMk/>
            <pc:sldMk cId="4178920675" sldId="258"/>
            <ac:spMk id="3" creationId="{C9D48FF1-75B6-5939-A6CD-84856DB26090}"/>
          </ac:spMkLst>
        </pc:spChg>
        <pc:spChg chg="del mod">
          <ac:chgData name="Elspeth Nicholson" userId="6b1a43ef-689f-4745-9338-4a1aac5085ff" providerId="ADAL" clId="{44D97949-53B3-4A5A-87BD-81B84A37AECF}" dt="2026-10-26T16:51:33.973" v="130" actId="478"/>
          <ac:spMkLst>
            <pc:docMk/>
            <pc:sldMk cId="4178920675" sldId="258"/>
            <ac:spMk id="4" creationId="{D4E6124D-F1A3-C7E1-2AC0-450B86F6C1C1}"/>
          </ac:spMkLst>
        </pc:spChg>
      </pc:sldChg>
      <pc:sldChg chg="delSp modSp mod modClrScheme chgLayout">
        <pc:chgData name="Elspeth Nicholson" userId="6b1a43ef-689f-4745-9338-4a1aac5085ff" providerId="ADAL" clId="{44D97949-53B3-4A5A-87BD-81B84A37AECF}" dt="2026-10-26T16:52:26.606" v="148" actId="12"/>
        <pc:sldMkLst>
          <pc:docMk/>
          <pc:sldMk cId="2487959872" sldId="261"/>
        </pc:sldMkLst>
        <pc:spChg chg="mod">
          <ac:chgData name="Elspeth Nicholson" userId="6b1a43ef-689f-4745-9338-4a1aac5085ff" providerId="ADAL" clId="{44D97949-53B3-4A5A-87BD-81B84A37AECF}" dt="2026-10-26T16:45:05.042" v="0" actId="26606"/>
          <ac:spMkLst>
            <pc:docMk/>
            <pc:sldMk cId="2487959872" sldId="261"/>
            <ac:spMk id="2" creationId="{6F5ED9BB-C6D3-D65B-F61E-DFFFF4B96EE3}"/>
          </ac:spMkLst>
        </pc:spChg>
        <pc:spChg chg="mod">
          <ac:chgData name="Elspeth Nicholson" userId="6b1a43ef-689f-4745-9338-4a1aac5085ff" providerId="ADAL" clId="{44D97949-53B3-4A5A-87BD-81B84A37AECF}" dt="2026-10-26T16:52:26.606" v="148" actId="12"/>
          <ac:spMkLst>
            <pc:docMk/>
            <pc:sldMk cId="2487959872" sldId="261"/>
            <ac:spMk id="3" creationId="{4E95093F-5574-6EEC-12B0-D95E4226B9E9}"/>
          </ac:spMkLst>
        </pc:spChg>
        <pc:spChg chg="del mod">
          <ac:chgData name="Elspeth Nicholson" userId="6b1a43ef-689f-4745-9338-4a1aac5085ff" providerId="ADAL" clId="{44D97949-53B3-4A5A-87BD-81B84A37AECF}" dt="2026-10-26T16:52:22.247" v="147" actId="478"/>
          <ac:spMkLst>
            <pc:docMk/>
            <pc:sldMk cId="2487959872" sldId="261"/>
            <ac:spMk id="4" creationId="{732159AC-543E-D6F3-B3A2-6AC2F92203F5}"/>
          </ac:spMkLst>
        </pc:spChg>
      </pc:sldChg>
      <pc:sldChg chg="delSp modSp mod modClrScheme chgLayout">
        <pc:chgData name="Elspeth Nicholson" userId="6b1a43ef-689f-4745-9338-4a1aac5085ff" providerId="ADAL" clId="{44D97949-53B3-4A5A-87BD-81B84A37AECF}" dt="2026-10-26T16:52:19.280" v="146" actId="478"/>
        <pc:sldMkLst>
          <pc:docMk/>
          <pc:sldMk cId="2159526693" sldId="262"/>
        </pc:sldMkLst>
        <pc:spChg chg="mod">
          <ac:chgData name="Elspeth Nicholson" userId="6b1a43ef-689f-4745-9338-4a1aac5085ff" providerId="ADAL" clId="{44D97949-53B3-4A5A-87BD-81B84A37AECF}" dt="2026-10-26T16:45:05.042" v="0" actId="26606"/>
          <ac:spMkLst>
            <pc:docMk/>
            <pc:sldMk cId="2159526693" sldId="262"/>
            <ac:spMk id="2" creationId="{D8F93362-0CF9-B9F2-769B-9318C9E0076C}"/>
          </ac:spMkLst>
        </pc:spChg>
        <pc:spChg chg="mod">
          <ac:chgData name="Elspeth Nicholson" userId="6b1a43ef-689f-4745-9338-4a1aac5085ff" providerId="ADAL" clId="{44D97949-53B3-4A5A-87BD-81B84A37AECF}" dt="2026-10-26T16:52:14.724" v="145" actId="12"/>
          <ac:spMkLst>
            <pc:docMk/>
            <pc:sldMk cId="2159526693" sldId="262"/>
            <ac:spMk id="3" creationId="{764A1AC6-26D3-695A-85C7-24EA6FF6C745}"/>
          </ac:spMkLst>
        </pc:spChg>
        <pc:spChg chg="del mod">
          <ac:chgData name="Elspeth Nicholson" userId="6b1a43ef-689f-4745-9338-4a1aac5085ff" providerId="ADAL" clId="{44D97949-53B3-4A5A-87BD-81B84A37AECF}" dt="2026-10-26T16:52:19.280" v="146" actId="478"/>
          <ac:spMkLst>
            <pc:docMk/>
            <pc:sldMk cId="2159526693" sldId="262"/>
            <ac:spMk id="4" creationId="{24297835-1403-D64B-A106-09DB3050B45D}"/>
          </ac:spMkLst>
        </pc:spChg>
      </pc:sldChg>
      <pc:sldChg chg="delSp modSp mod modClrScheme chgLayout">
        <pc:chgData name="Elspeth Nicholson" userId="6b1a43ef-689f-4745-9338-4a1aac5085ff" providerId="ADAL" clId="{44D97949-53B3-4A5A-87BD-81B84A37AECF}" dt="2026-10-26T16:52:08.876" v="144" actId="20577"/>
        <pc:sldMkLst>
          <pc:docMk/>
          <pc:sldMk cId="2821563339" sldId="263"/>
        </pc:sldMkLst>
        <pc:spChg chg="mod">
          <ac:chgData name="Elspeth Nicholson" userId="6b1a43ef-689f-4745-9338-4a1aac5085ff" providerId="ADAL" clId="{44D97949-53B3-4A5A-87BD-81B84A37AECF}" dt="2026-10-26T16:45:05.042" v="0" actId="26606"/>
          <ac:spMkLst>
            <pc:docMk/>
            <pc:sldMk cId="2821563339" sldId="263"/>
            <ac:spMk id="2" creationId="{23C8D0CB-DD45-D6C1-E25D-252B43F8F77E}"/>
          </ac:spMkLst>
        </pc:spChg>
        <pc:spChg chg="mod">
          <ac:chgData name="Elspeth Nicholson" userId="6b1a43ef-689f-4745-9338-4a1aac5085ff" providerId="ADAL" clId="{44D97949-53B3-4A5A-87BD-81B84A37AECF}" dt="2026-10-26T16:52:08.876" v="144" actId="20577"/>
          <ac:spMkLst>
            <pc:docMk/>
            <pc:sldMk cId="2821563339" sldId="263"/>
            <ac:spMk id="3" creationId="{AF059F3C-D0EC-ABAB-F71A-FD6888080CA1}"/>
          </ac:spMkLst>
        </pc:spChg>
        <pc:spChg chg="del mod">
          <ac:chgData name="Elspeth Nicholson" userId="6b1a43ef-689f-4745-9338-4a1aac5085ff" providerId="ADAL" clId="{44D97949-53B3-4A5A-87BD-81B84A37AECF}" dt="2026-10-26T16:51:49.449" v="136" actId="478"/>
          <ac:spMkLst>
            <pc:docMk/>
            <pc:sldMk cId="2821563339" sldId="263"/>
            <ac:spMk id="4" creationId="{92D468E3-EB8C-0868-4601-E3202ADFED44}"/>
          </ac:spMkLst>
        </pc:spChg>
      </pc:sldChg>
      <pc:sldChg chg="delSp modSp mod modClrScheme chgLayout">
        <pc:chgData name="Elspeth Nicholson" userId="6b1a43ef-689f-4745-9338-4a1aac5085ff" providerId="ADAL" clId="{44D97949-53B3-4A5A-87BD-81B84A37AECF}" dt="2026-10-26T16:51:46.109" v="135" actId="478"/>
        <pc:sldMkLst>
          <pc:docMk/>
          <pc:sldMk cId="49104083" sldId="264"/>
        </pc:sldMkLst>
        <pc:spChg chg="mod">
          <ac:chgData name="Elspeth Nicholson" userId="6b1a43ef-689f-4745-9338-4a1aac5085ff" providerId="ADAL" clId="{44D97949-53B3-4A5A-87BD-81B84A37AECF}" dt="2026-10-26T16:45:05.042" v="0" actId="26606"/>
          <ac:spMkLst>
            <pc:docMk/>
            <pc:sldMk cId="49104083" sldId="264"/>
            <ac:spMk id="2" creationId="{ED6A98AC-DD8D-E23F-4C21-EDE2D7B3FF9E}"/>
          </ac:spMkLst>
        </pc:spChg>
        <pc:spChg chg="mod">
          <ac:chgData name="Elspeth Nicholson" userId="6b1a43ef-689f-4745-9338-4a1aac5085ff" providerId="ADAL" clId="{44D97949-53B3-4A5A-87BD-81B84A37AECF}" dt="2026-10-26T16:51:41.077" v="134" actId="12"/>
          <ac:spMkLst>
            <pc:docMk/>
            <pc:sldMk cId="49104083" sldId="264"/>
            <ac:spMk id="3" creationId="{6D6437F5-FA5C-7365-51E4-C23494D5DF14}"/>
          </ac:spMkLst>
        </pc:spChg>
        <pc:spChg chg="del mod">
          <ac:chgData name="Elspeth Nicholson" userId="6b1a43ef-689f-4745-9338-4a1aac5085ff" providerId="ADAL" clId="{44D97949-53B3-4A5A-87BD-81B84A37AECF}" dt="2026-10-26T16:51:46.109" v="135" actId="478"/>
          <ac:spMkLst>
            <pc:docMk/>
            <pc:sldMk cId="49104083" sldId="264"/>
            <ac:spMk id="4" creationId="{8A1664B7-D0E5-2AD7-C2F1-A08B78449346}"/>
          </ac:spMkLst>
        </pc:spChg>
      </pc:sldChg>
      <pc:sldChg chg="delSp modSp mod modClrScheme chgLayout">
        <pc:chgData name="Elspeth Nicholson" userId="6b1a43ef-689f-4745-9338-4a1aac5085ff" providerId="ADAL" clId="{44D97949-53B3-4A5A-87BD-81B84A37AECF}" dt="2026-10-26T16:51:13.229" v="124" actId="20577"/>
        <pc:sldMkLst>
          <pc:docMk/>
          <pc:sldMk cId="3871588662" sldId="265"/>
        </pc:sldMkLst>
        <pc:spChg chg="mod">
          <ac:chgData name="Elspeth Nicholson" userId="6b1a43ef-689f-4745-9338-4a1aac5085ff" providerId="ADAL" clId="{44D97949-53B3-4A5A-87BD-81B84A37AECF}" dt="2026-10-26T16:45:05.042" v="0" actId="26606"/>
          <ac:spMkLst>
            <pc:docMk/>
            <pc:sldMk cId="3871588662" sldId="265"/>
            <ac:spMk id="2" creationId="{1A85A43D-B7D4-D267-B198-54CEB6A21FD2}"/>
          </ac:spMkLst>
        </pc:spChg>
        <pc:spChg chg="mod">
          <ac:chgData name="Elspeth Nicholson" userId="6b1a43ef-689f-4745-9338-4a1aac5085ff" providerId="ADAL" clId="{44D97949-53B3-4A5A-87BD-81B84A37AECF}" dt="2026-10-26T16:51:13.229" v="124" actId="20577"/>
          <ac:spMkLst>
            <pc:docMk/>
            <pc:sldMk cId="3871588662" sldId="265"/>
            <ac:spMk id="3" creationId="{F1FEDF19-E357-89D4-FCDE-F6694C546587}"/>
          </ac:spMkLst>
        </pc:spChg>
        <pc:spChg chg="del mod">
          <ac:chgData name="Elspeth Nicholson" userId="6b1a43ef-689f-4745-9338-4a1aac5085ff" providerId="ADAL" clId="{44D97949-53B3-4A5A-87BD-81B84A37AECF}" dt="2026-10-26T16:51:03.015" v="120" actId="478"/>
          <ac:spMkLst>
            <pc:docMk/>
            <pc:sldMk cId="3871588662" sldId="265"/>
            <ac:spMk id="4" creationId="{79B30407-DB53-3713-E29B-46DFE1647236}"/>
          </ac:spMkLst>
        </pc:spChg>
      </pc:sldChg>
      <pc:sldChg chg="delSp modSp mod modClrScheme chgLayout">
        <pc:chgData name="Elspeth Nicholson" userId="6b1a43ef-689f-4745-9338-4a1aac5085ff" providerId="ADAL" clId="{44D97949-53B3-4A5A-87BD-81B84A37AECF}" dt="2026-10-26T16:51:20.205" v="125" actId="478"/>
        <pc:sldMkLst>
          <pc:docMk/>
          <pc:sldMk cId="1598211045" sldId="266"/>
        </pc:sldMkLst>
        <pc:spChg chg="mod">
          <ac:chgData name="Elspeth Nicholson" userId="6b1a43ef-689f-4745-9338-4a1aac5085ff" providerId="ADAL" clId="{44D97949-53B3-4A5A-87BD-81B84A37AECF}" dt="2026-10-26T16:45:05.042" v="0" actId="26606"/>
          <ac:spMkLst>
            <pc:docMk/>
            <pc:sldMk cId="1598211045" sldId="266"/>
            <ac:spMk id="2" creationId="{0D85E09A-5FCB-F200-AEAC-C912819961A6}"/>
          </ac:spMkLst>
        </pc:spChg>
        <pc:spChg chg="mod">
          <ac:chgData name="Elspeth Nicholson" userId="6b1a43ef-689f-4745-9338-4a1aac5085ff" providerId="ADAL" clId="{44D97949-53B3-4A5A-87BD-81B84A37AECF}" dt="2026-10-26T16:45:05.042" v="0" actId="26606"/>
          <ac:spMkLst>
            <pc:docMk/>
            <pc:sldMk cId="1598211045" sldId="266"/>
            <ac:spMk id="3" creationId="{3C5C75F6-5C29-837C-FBC6-D6A092834914}"/>
          </ac:spMkLst>
        </pc:spChg>
        <pc:spChg chg="del mod">
          <ac:chgData name="Elspeth Nicholson" userId="6b1a43ef-689f-4745-9338-4a1aac5085ff" providerId="ADAL" clId="{44D97949-53B3-4A5A-87BD-81B84A37AECF}" dt="2026-10-26T16:51:20.205" v="125" actId="478"/>
          <ac:spMkLst>
            <pc:docMk/>
            <pc:sldMk cId="1598211045" sldId="266"/>
            <ac:spMk id="4" creationId="{ACB104B1-2F07-67D0-ADA9-73E05BE18F75}"/>
          </ac:spMkLst>
        </pc:spChg>
      </pc:sldChg>
      <pc:sldChg chg="delSp modSp mod modClrScheme chgLayout">
        <pc:chgData name="Elspeth Nicholson" userId="6b1a43ef-689f-4745-9338-4a1aac5085ff" providerId="ADAL" clId="{44D97949-53B3-4A5A-87BD-81B84A37AECF}" dt="2026-10-26T16:50:59.195" v="119" actId="478"/>
        <pc:sldMkLst>
          <pc:docMk/>
          <pc:sldMk cId="2292750028" sldId="267"/>
        </pc:sldMkLst>
        <pc:spChg chg="mod">
          <ac:chgData name="Elspeth Nicholson" userId="6b1a43ef-689f-4745-9338-4a1aac5085ff" providerId="ADAL" clId="{44D97949-53B3-4A5A-87BD-81B84A37AECF}" dt="2026-10-26T16:45:05.042" v="0" actId="26606"/>
          <ac:spMkLst>
            <pc:docMk/>
            <pc:sldMk cId="2292750028" sldId="267"/>
            <ac:spMk id="2" creationId="{5CC5B9ED-37F8-97DD-012F-635C60EFBF58}"/>
          </ac:spMkLst>
        </pc:spChg>
        <pc:spChg chg="mod">
          <ac:chgData name="Elspeth Nicholson" userId="6b1a43ef-689f-4745-9338-4a1aac5085ff" providerId="ADAL" clId="{44D97949-53B3-4A5A-87BD-81B84A37AECF}" dt="2026-10-26T16:45:05.042" v="0" actId="26606"/>
          <ac:spMkLst>
            <pc:docMk/>
            <pc:sldMk cId="2292750028" sldId="267"/>
            <ac:spMk id="3" creationId="{5A2D27CA-B031-BC48-259C-AB59809F7864}"/>
          </ac:spMkLst>
        </pc:spChg>
        <pc:spChg chg="del mod">
          <ac:chgData name="Elspeth Nicholson" userId="6b1a43ef-689f-4745-9338-4a1aac5085ff" providerId="ADAL" clId="{44D97949-53B3-4A5A-87BD-81B84A37AECF}" dt="2026-10-26T16:50:59.195" v="119" actId="478"/>
          <ac:spMkLst>
            <pc:docMk/>
            <pc:sldMk cId="2292750028" sldId="267"/>
            <ac:spMk id="4" creationId="{F930C0C9-00F4-B350-715B-C54A2133E30E}"/>
          </ac:spMkLst>
        </pc:spChg>
      </pc:sldChg>
      <pc:sldChg chg="delSp modSp mod modClrScheme chgLayout">
        <pc:chgData name="Elspeth Nicholson" userId="6b1a43ef-689f-4745-9338-4a1aac5085ff" providerId="ADAL" clId="{44D97949-53B3-4A5A-87BD-81B84A37AECF}" dt="2026-10-26T16:52:33.604" v="149" actId="478"/>
        <pc:sldMkLst>
          <pc:docMk/>
          <pc:sldMk cId="392917526" sldId="268"/>
        </pc:sldMkLst>
        <pc:spChg chg="mod">
          <ac:chgData name="Elspeth Nicholson" userId="6b1a43ef-689f-4745-9338-4a1aac5085ff" providerId="ADAL" clId="{44D97949-53B3-4A5A-87BD-81B84A37AECF}" dt="2026-10-26T16:45:05.042" v="0" actId="26606"/>
          <ac:spMkLst>
            <pc:docMk/>
            <pc:sldMk cId="392917526" sldId="268"/>
            <ac:spMk id="2" creationId="{A0D7986B-1803-21C1-AEEC-8B7BCF8B2265}"/>
          </ac:spMkLst>
        </pc:spChg>
        <pc:spChg chg="mod">
          <ac:chgData name="Elspeth Nicholson" userId="6b1a43ef-689f-4745-9338-4a1aac5085ff" providerId="ADAL" clId="{44D97949-53B3-4A5A-87BD-81B84A37AECF}" dt="2026-10-26T16:45:05.042" v="0" actId="26606"/>
          <ac:spMkLst>
            <pc:docMk/>
            <pc:sldMk cId="392917526" sldId="268"/>
            <ac:spMk id="3" creationId="{DAB7CC28-C2FA-18ED-58EC-8C4D6EF61CBB}"/>
          </ac:spMkLst>
        </pc:spChg>
        <pc:spChg chg="del mod">
          <ac:chgData name="Elspeth Nicholson" userId="6b1a43ef-689f-4745-9338-4a1aac5085ff" providerId="ADAL" clId="{44D97949-53B3-4A5A-87BD-81B84A37AECF}" dt="2026-10-26T16:52:33.604" v="149" actId="478"/>
          <ac:spMkLst>
            <pc:docMk/>
            <pc:sldMk cId="392917526" sldId="268"/>
            <ac:spMk id="4" creationId="{BE7AC642-50C8-987F-2AD7-0D9EEFAAA990}"/>
          </ac:spMkLst>
        </pc:spChg>
      </pc:sldChg>
      <pc:sldChg chg="delSp modSp mod modClrScheme chgLayout">
        <pc:chgData name="Elspeth Nicholson" userId="6b1a43ef-689f-4745-9338-4a1aac5085ff" providerId="ADAL" clId="{44D97949-53B3-4A5A-87BD-81B84A37AECF}" dt="2026-10-26T16:52:41.333" v="151" actId="12"/>
        <pc:sldMkLst>
          <pc:docMk/>
          <pc:sldMk cId="2650020340" sldId="269"/>
        </pc:sldMkLst>
        <pc:spChg chg="mod">
          <ac:chgData name="Elspeth Nicholson" userId="6b1a43ef-689f-4745-9338-4a1aac5085ff" providerId="ADAL" clId="{44D97949-53B3-4A5A-87BD-81B84A37AECF}" dt="2026-10-26T16:45:05.042" v="0" actId="26606"/>
          <ac:spMkLst>
            <pc:docMk/>
            <pc:sldMk cId="2650020340" sldId="269"/>
            <ac:spMk id="2" creationId="{0398C9DB-AF95-D9DE-221F-0B28F570F114}"/>
          </ac:spMkLst>
        </pc:spChg>
        <pc:spChg chg="mod">
          <ac:chgData name="Elspeth Nicholson" userId="6b1a43ef-689f-4745-9338-4a1aac5085ff" providerId="ADAL" clId="{44D97949-53B3-4A5A-87BD-81B84A37AECF}" dt="2026-10-26T16:52:41.333" v="151" actId="12"/>
          <ac:spMkLst>
            <pc:docMk/>
            <pc:sldMk cId="2650020340" sldId="269"/>
            <ac:spMk id="3" creationId="{7B315ADB-1F50-5B50-59C1-FCBCCC554451}"/>
          </ac:spMkLst>
        </pc:spChg>
        <pc:spChg chg="del mod">
          <ac:chgData name="Elspeth Nicholson" userId="6b1a43ef-689f-4745-9338-4a1aac5085ff" providerId="ADAL" clId="{44D97949-53B3-4A5A-87BD-81B84A37AECF}" dt="2026-10-26T16:52:36.452" v="150" actId="478"/>
          <ac:spMkLst>
            <pc:docMk/>
            <pc:sldMk cId="2650020340" sldId="269"/>
            <ac:spMk id="4" creationId="{A26DF352-5E07-4028-FF78-79D6D255236B}"/>
          </ac:spMkLst>
        </pc:spChg>
      </pc:sldChg>
      <pc:sldChg chg="delSp modSp mod modClrScheme chgLayout">
        <pc:chgData name="Elspeth Nicholson" userId="6b1a43ef-689f-4745-9338-4a1aac5085ff" providerId="ADAL" clId="{44D97949-53B3-4A5A-87BD-81B84A37AECF}" dt="2026-10-26T16:52:53.780" v="153" actId="478"/>
        <pc:sldMkLst>
          <pc:docMk/>
          <pc:sldMk cId="42668085" sldId="270"/>
        </pc:sldMkLst>
        <pc:spChg chg="mod">
          <ac:chgData name="Elspeth Nicholson" userId="6b1a43ef-689f-4745-9338-4a1aac5085ff" providerId="ADAL" clId="{44D97949-53B3-4A5A-87BD-81B84A37AECF}" dt="2026-10-26T16:45:05.042" v="0" actId="26606"/>
          <ac:spMkLst>
            <pc:docMk/>
            <pc:sldMk cId="42668085" sldId="270"/>
            <ac:spMk id="2" creationId="{F2FEFBF5-5140-84F4-0582-0558E403C02E}"/>
          </ac:spMkLst>
        </pc:spChg>
        <pc:spChg chg="mod">
          <ac:chgData name="Elspeth Nicholson" userId="6b1a43ef-689f-4745-9338-4a1aac5085ff" providerId="ADAL" clId="{44D97949-53B3-4A5A-87BD-81B84A37AECF}" dt="2026-10-26T16:52:50.715" v="152" actId="12"/>
          <ac:spMkLst>
            <pc:docMk/>
            <pc:sldMk cId="42668085" sldId="270"/>
            <ac:spMk id="3" creationId="{3D6F8749-3CA9-3796-AB54-30FC97B07867}"/>
          </ac:spMkLst>
        </pc:spChg>
        <pc:spChg chg="del mod">
          <ac:chgData name="Elspeth Nicholson" userId="6b1a43ef-689f-4745-9338-4a1aac5085ff" providerId="ADAL" clId="{44D97949-53B3-4A5A-87BD-81B84A37AECF}" dt="2026-10-26T16:52:53.780" v="153" actId="478"/>
          <ac:spMkLst>
            <pc:docMk/>
            <pc:sldMk cId="42668085" sldId="270"/>
            <ac:spMk id="4" creationId="{F7947848-EE59-89EC-5364-2E65574CD93B}"/>
          </ac:spMkLst>
        </pc:spChg>
      </pc:sldChg>
      <pc:sldChg chg="delSp modSp mod setBg modClrScheme chgLayout">
        <pc:chgData name="Elspeth Nicholson" userId="6b1a43ef-689f-4745-9338-4a1aac5085ff" providerId="ADAL" clId="{44D97949-53B3-4A5A-87BD-81B84A37AECF}" dt="2026-10-26T16:48:06.545" v="40" actId="255"/>
        <pc:sldMkLst>
          <pc:docMk/>
          <pc:sldMk cId="902999345" sldId="271"/>
        </pc:sldMkLst>
        <pc:spChg chg="mod">
          <ac:chgData name="Elspeth Nicholson" userId="6b1a43ef-689f-4745-9338-4a1aac5085ff" providerId="ADAL" clId="{44D97949-53B3-4A5A-87BD-81B84A37AECF}" dt="2026-10-26T16:45:05.042" v="0" actId="26606"/>
          <ac:spMkLst>
            <pc:docMk/>
            <pc:sldMk cId="902999345" sldId="271"/>
            <ac:spMk id="2" creationId="{74446E95-F8F2-8092-4D7D-456706008F9B}"/>
          </ac:spMkLst>
        </pc:spChg>
        <pc:spChg chg="mod">
          <ac:chgData name="Elspeth Nicholson" userId="6b1a43ef-689f-4745-9338-4a1aac5085ff" providerId="ADAL" clId="{44D97949-53B3-4A5A-87BD-81B84A37AECF}" dt="2026-10-26T16:48:06.545" v="40" actId="255"/>
          <ac:spMkLst>
            <pc:docMk/>
            <pc:sldMk cId="902999345" sldId="271"/>
            <ac:spMk id="3" creationId="{F7FE717E-F440-5DA9-151B-99E2ACE6CA8B}"/>
          </ac:spMkLst>
        </pc:spChg>
        <pc:spChg chg="del mod">
          <ac:chgData name="Elspeth Nicholson" userId="6b1a43ef-689f-4745-9338-4a1aac5085ff" providerId="ADAL" clId="{44D97949-53B3-4A5A-87BD-81B84A37AECF}" dt="2026-10-26T16:46:47.474" v="4" actId="478"/>
          <ac:spMkLst>
            <pc:docMk/>
            <pc:sldMk cId="902999345" sldId="271"/>
            <ac:spMk id="4" creationId="{DA2D02F8-9876-6180-A2FC-6C1BBD2F3808}"/>
          </ac:spMkLst>
        </pc:spChg>
      </pc:sldChg>
      <pc:sldChg chg="delSp modSp mod setBg modClrScheme chgLayout">
        <pc:chgData name="Elspeth Nicholson" userId="6b1a43ef-689f-4745-9338-4a1aac5085ff" providerId="ADAL" clId="{44D97949-53B3-4A5A-87BD-81B84A37AECF}" dt="2026-10-26T16:48:14.290" v="42" actId="478"/>
        <pc:sldMkLst>
          <pc:docMk/>
          <pc:sldMk cId="3215430012" sldId="272"/>
        </pc:sldMkLst>
        <pc:spChg chg="mod">
          <ac:chgData name="Elspeth Nicholson" userId="6b1a43ef-689f-4745-9338-4a1aac5085ff" providerId="ADAL" clId="{44D97949-53B3-4A5A-87BD-81B84A37AECF}" dt="2026-10-26T16:45:05.042" v="0" actId="26606"/>
          <ac:spMkLst>
            <pc:docMk/>
            <pc:sldMk cId="3215430012" sldId="272"/>
            <ac:spMk id="2" creationId="{C246A4EF-5007-0DBE-A41A-32107CBC382E}"/>
          </ac:spMkLst>
        </pc:spChg>
        <pc:spChg chg="mod">
          <ac:chgData name="Elspeth Nicholson" userId="6b1a43ef-689f-4745-9338-4a1aac5085ff" providerId="ADAL" clId="{44D97949-53B3-4A5A-87BD-81B84A37AECF}" dt="2026-10-26T16:45:05.042" v="0" actId="26606"/>
          <ac:spMkLst>
            <pc:docMk/>
            <pc:sldMk cId="3215430012" sldId="272"/>
            <ac:spMk id="3" creationId="{5558D2B8-5DC8-2938-62B4-B95984F163C6}"/>
          </ac:spMkLst>
        </pc:spChg>
        <pc:spChg chg="del mod">
          <ac:chgData name="Elspeth Nicholson" userId="6b1a43ef-689f-4745-9338-4a1aac5085ff" providerId="ADAL" clId="{44D97949-53B3-4A5A-87BD-81B84A37AECF}" dt="2026-10-26T16:48:14.290" v="42" actId="478"/>
          <ac:spMkLst>
            <pc:docMk/>
            <pc:sldMk cId="3215430012" sldId="272"/>
            <ac:spMk id="4" creationId="{B4D78DD5-0742-89F5-E632-D43700C60BE3}"/>
          </ac:spMkLst>
        </pc:spChg>
      </pc:sldChg>
      <pc:sldChg chg="delSp modSp mod setBg modClrScheme chgLayout">
        <pc:chgData name="Elspeth Nicholson" userId="6b1a43ef-689f-4745-9338-4a1aac5085ff" providerId="ADAL" clId="{44D97949-53B3-4A5A-87BD-81B84A37AECF}" dt="2026-10-26T16:50:03.578" v="83" actId="20577"/>
        <pc:sldMkLst>
          <pc:docMk/>
          <pc:sldMk cId="3783976323" sldId="273"/>
        </pc:sldMkLst>
        <pc:spChg chg="mod">
          <ac:chgData name="Elspeth Nicholson" userId="6b1a43ef-689f-4745-9338-4a1aac5085ff" providerId="ADAL" clId="{44D97949-53B3-4A5A-87BD-81B84A37AECF}" dt="2026-10-26T16:45:05.042" v="0" actId="26606"/>
          <ac:spMkLst>
            <pc:docMk/>
            <pc:sldMk cId="3783976323" sldId="273"/>
            <ac:spMk id="2" creationId="{FE0C9E04-AFC0-5EE9-94E0-73A76F7ABFB2}"/>
          </ac:spMkLst>
        </pc:spChg>
        <pc:spChg chg="mod">
          <ac:chgData name="Elspeth Nicholson" userId="6b1a43ef-689f-4745-9338-4a1aac5085ff" providerId="ADAL" clId="{44D97949-53B3-4A5A-87BD-81B84A37AECF}" dt="2026-10-26T16:50:03.578" v="83" actId="20577"/>
          <ac:spMkLst>
            <pc:docMk/>
            <pc:sldMk cId="3783976323" sldId="273"/>
            <ac:spMk id="3" creationId="{521604F9-F097-854B-2D31-435F18E623BC}"/>
          </ac:spMkLst>
        </pc:spChg>
        <pc:spChg chg="del mod">
          <ac:chgData name="Elspeth Nicholson" userId="6b1a43ef-689f-4745-9338-4a1aac5085ff" providerId="ADAL" clId="{44D97949-53B3-4A5A-87BD-81B84A37AECF}" dt="2026-10-26T16:49:31.130" v="78" actId="478"/>
          <ac:spMkLst>
            <pc:docMk/>
            <pc:sldMk cId="3783976323" sldId="273"/>
            <ac:spMk id="4" creationId="{4D42C673-45DC-3222-38F3-3B43A0C54CEB}"/>
          </ac:spMkLst>
        </pc:spChg>
      </pc:sldChg>
      <pc:sldChg chg="delSp modSp mod setBg modClrScheme chgLayout">
        <pc:chgData name="Elspeth Nicholson" userId="6b1a43ef-689f-4745-9338-4a1aac5085ff" providerId="ADAL" clId="{44D97949-53B3-4A5A-87BD-81B84A37AECF}" dt="2026-10-26T16:50:54.774" v="118" actId="478"/>
        <pc:sldMkLst>
          <pc:docMk/>
          <pc:sldMk cId="1800963887" sldId="274"/>
        </pc:sldMkLst>
        <pc:spChg chg="mod">
          <ac:chgData name="Elspeth Nicholson" userId="6b1a43ef-689f-4745-9338-4a1aac5085ff" providerId="ADAL" clId="{44D97949-53B3-4A5A-87BD-81B84A37AECF}" dt="2026-10-26T16:45:05.042" v="0" actId="26606"/>
          <ac:spMkLst>
            <pc:docMk/>
            <pc:sldMk cId="1800963887" sldId="274"/>
            <ac:spMk id="2" creationId="{5F911F17-79B7-FF42-B70A-9F98C74C701F}"/>
          </ac:spMkLst>
        </pc:spChg>
        <pc:spChg chg="mod">
          <ac:chgData name="Elspeth Nicholson" userId="6b1a43ef-689f-4745-9338-4a1aac5085ff" providerId="ADAL" clId="{44D97949-53B3-4A5A-87BD-81B84A37AECF}" dt="2026-10-26T16:50:36.400" v="107" actId="20577"/>
          <ac:spMkLst>
            <pc:docMk/>
            <pc:sldMk cId="1800963887" sldId="274"/>
            <ac:spMk id="3" creationId="{FD6404E4-FFAF-FBE8-0978-F49904996839}"/>
          </ac:spMkLst>
        </pc:spChg>
        <pc:spChg chg="mod">
          <ac:chgData name="Elspeth Nicholson" userId="6b1a43ef-689f-4745-9338-4a1aac5085ff" providerId="ADAL" clId="{44D97949-53B3-4A5A-87BD-81B84A37AECF}" dt="2026-10-26T16:50:29.044" v="101" actId="20577"/>
          <ac:spMkLst>
            <pc:docMk/>
            <pc:sldMk cId="1800963887" sldId="274"/>
            <ac:spMk id="4" creationId="{61A06E24-FB15-72D9-4EFA-4C52C2D7EB00}"/>
          </ac:spMkLst>
        </pc:spChg>
        <pc:spChg chg="del mod">
          <ac:chgData name="Elspeth Nicholson" userId="6b1a43ef-689f-4745-9338-4a1aac5085ff" providerId="ADAL" clId="{44D97949-53B3-4A5A-87BD-81B84A37AECF}" dt="2026-10-26T16:50:54.774" v="118" actId="478"/>
          <ac:spMkLst>
            <pc:docMk/>
            <pc:sldMk cId="1800963887" sldId="274"/>
            <ac:spMk id="5" creationId="{C422A7F6-5DBA-38BD-8D6C-62123668293F}"/>
          </ac:spMkLst>
        </pc:spChg>
      </pc:sldChg>
      <pc:sldChg chg="delSp modSp mod setBg modClrScheme chgLayout">
        <pc:chgData name="Elspeth Nicholson" userId="6b1a43ef-689f-4745-9338-4a1aac5085ff" providerId="ADAL" clId="{44D97949-53B3-4A5A-87BD-81B84A37AECF}" dt="2026-10-26T16:50:51.608" v="117" actId="478"/>
        <pc:sldMkLst>
          <pc:docMk/>
          <pc:sldMk cId="4291688778" sldId="275"/>
        </pc:sldMkLst>
        <pc:spChg chg="mod">
          <ac:chgData name="Elspeth Nicholson" userId="6b1a43ef-689f-4745-9338-4a1aac5085ff" providerId="ADAL" clId="{44D97949-53B3-4A5A-87BD-81B84A37AECF}" dt="2026-10-26T16:45:05.042" v="0" actId="26606"/>
          <ac:spMkLst>
            <pc:docMk/>
            <pc:sldMk cId="4291688778" sldId="275"/>
            <ac:spMk id="2" creationId="{264E4252-9687-5C48-80BC-E4882BFC235A}"/>
          </ac:spMkLst>
        </pc:spChg>
        <pc:spChg chg="mod">
          <ac:chgData name="Elspeth Nicholson" userId="6b1a43ef-689f-4745-9338-4a1aac5085ff" providerId="ADAL" clId="{44D97949-53B3-4A5A-87BD-81B84A37AECF}" dt="2026-10-26T16:50:49.207" v="116" actId="20577"/>
          <ac:spMkLst>
            <pc:docMk/>
            <pc:sldMk cId="4291688778" sldId="275"/>
            <ac:spMk id="3" creationId="{A7BE0343-9B11-F2FB-9E21-B84154921DE8}"/>
          </ac:spMkLst>
        </pc:spChg>
        <pc:spChg chg="del mod">
          <ac:chgData name="Elspeth Nicholson" userId="6b1a43ef-689f-4745-9338-4a1aac5085ff" providerId="ADAL" clId="{44D97949-53B3-4A5A-87BD-81B84A37AECF}" dt="2026-10-26T16:50:51.608" v="117" actId="478"/>
          <ac:spMkLst>
            <pc:docMk/>
            <pc:sldMk cId="4291688778" sldId="275"/>
            <ac:spMk id="4" creationId="{742416F9-46FB-F1DA-65A4-8ADEF2BA382C}"/>
          </ac:spMkLst>
        </pc:spChg>
      </pc:sldChg>
      <pc:sldChg chg="modSp mod modClrScheme chgLayout">
        <pc:chgData name="Elspeth Nicholson" userId="6b1a43ef-689f-4745-9338-4a1aac5085ff" providerId="ADAL" clId="{44D97949-53B3-4A5A-87BD-81B84A37AECF}" dt="2026-10-26T16:45:29.130" v="1" actId="26606"/>
        <pc:sldMkLst>
          <pc:docMk/>
          <pc:sldMk cId="3403026786" sldId="285"/>
        </pc:sldMkLst>
        <pc:spChg chg="mod">
          <ac:chgData name="Elspeth Nicholson" userId="6b1a43ef-689f-4745-9338-4a1aac5085ff" providerId="ADAL" clId="{44D97949-53B3-4A5A-87BD-81B84A37AECF}" dt="2026-10-26T16:45:05.042" v="0" actId="26606"/>
          <ac:spMkLst>
            <pc:docMk/>
            <pc:sldMk cId="3403026786" sldId="285"/>
            <ac:spMk id="2" creationId="{0A76E4DD-F511-E95F-296F-81339C37BBFF}"/>
          </ac:spMkLst>
        </pc:spChg>
        <pc:spChg chg="mod">
          <ac:chgData name="Elspeth Nicholson" userId="6b1a43ef-689f-4745-9338-4a1aac5085ff" providerId="ADAL" clId="{44D97949-53B3-4A5A-87BD-81B84A37AECF}" dt="2026-10-26T16:45:05.042" v="0" actId="26606"/>
          <ac:spMkLst>
            <pc:docMk/>
            <pc:sldMk cId="3403026786" sldId="285"/>
            <ac:spMk id="4" creationId="{160E14A4-57F6-A231-6555-C375792B5E21}"/>
          </ac:spMkLst>
        </pc:spChg>
        <pc:graphicFrameChg chg="mod modGraphic">
          <ac:chgData name="Elspeth Nicholson" userId="6b1a43ef-689f-4745-9338-4a1aac5085ff" providerId="ADAL" clId="{44D97949-53B3-4A5A-87BD-81B84A37AECF}" dt="2026-10-26T16:45:29.130" v="1" actId="26606"/>
          <ac:graphicFrameMkLst>
            <pc:docMk/>
            <pc:sldMk cId="3403026786" sldId="285"/>
            <ac:graphicFrameMk id="7" creationId="{5628066C-1C0F-C77A-BD70-10F54780490B}"/>
          </ac:graphicFrameMkLst>
        </pc:graphicFrameChg>
      </pc:sldChg>
      <pc:sldChg chg="delSp modSp mod setBg modClrScheme chgLayout">
        <pc:chgData name="Elspeth Nicholson" userId="6b1a43ef-689f-4745-9338-4a1aac5085ff" providerId="ADAL" clId="{44D97949-53B3-4A5A-87BD-81B84A37AECF}" dt="2026-10-26T16:53:01.032" v="155" actId="478"/>
        <pc:sldMkLst>
          <pc:docMk/>
          <pc:sldMk cId="2965493082" sldId="286"/>
        </pc:sldMkLst>
        <pc:spChg chg="mod">
          <ac:chgData name="Elspeth Nicholson" userId="6b1a43ef-689f-4745-9338-4a1aac5085ff" providerId="ADAL" clId="{44D97949-53B3-4A5A-87BD-81B84A37AECF}" dt="2026-10-26T16:45:05.042" v="0" actId="26606"/>
          <ac:spMkLst>
            <pc:docMk/>
            <pc:sldMk cId="2965493082" sldId="286"/>
            <ac:spMk id="2" creationId="{31EA6E9C-52C8-A971-B2D9-9E78DE19E62C}"/>
          </ac:spMkLst>
        </pc:spChg>
        <pc:spChg chg="mod">
          <ac:chgData name="Elspeth Nicholson" userId="6b1a43ef-689f-4745-9338-4a1aac5085ff" providerId="ADAL" clId="{44D97949-53B3-4A5A-87BD-81B84A37AECF}" dt="2026-10-26T16:45:05.042" v="0" actId="26606"/>
          <ac:spMkLst>
            <pc:docMk/>
            <pc:sldMk cId="2965493082" sldId="286"/>
            <ac:spMk id="3" creationId="{EC5B9D29-3BE7-2EAE-D198-DD4B74A0A074}"/>
          </ac:spMkLst>
        </pc:spChg>
        <pc:spChg chg="del mod">
          <ac:chgData name="Elspeth Nicholson" userId="6b1a43ef-689f-4745-9338-4a1aac5085ff" providerId="ADAL" clId="{44D97949-53B3-4A5A-87BD-81B84A37AECF}" dt="2026-10-26T16:53:01.032" v="155" actId="478"/>
          <ac:spMkLst>
            <pc:docMk/>
            <pc:sldMk cId="2965493082" sldId="286"/>
            <ac:spMk id="4" creationId="{4D5ACE75-7403-8D3E-C18B-276F1B1B5A2C}"/>
          </ac:spMkLst>
        </pc:spChg>
        <pc:graphicFrameChg chg="mod modGraphic">
          <ac:chgData name="Elspeth Nicholson" userId="6b1a43ef-689f-4745-9338-4a1aac5085ff" providerId="ADAL" clId="{44D97949-53B3-4A5A-87BD-81B84A37AECF}" dt="2026-10-26T16:45:29.130" v="1" actId="26606"/>
          <ac:graphicFrameMkLst>
            <pc:docMk/>
            <pc:sldMk cId="2965493082" sldId="286"/>
            <ac:graphicFrameMk id="5" creationId="{3FC3816C-3FDC-C945-926F-473CAAF257AB}"/>
          </ac:graphicFrameMkLst>
        </pc:graphicFrameChg>
      </pc:sldChg>
      <pc:sldChg chg="delSp modSp mod setBg modClrScheme chgLayout">
        <pc:chgData name="Elspeth Nicholson" userId="6b1a43ef-689f-4745-9338-4a1aac5085ff" providerId="ADAL" clId="{44D97949-53B3-4A5A-87BD-81B84A37AECF}" dt="2026-10-26T16:53:29.258" v="158" actId="478"/>
        <pc:sldMkLst>
          <pc:docMk/>
          <pc:sldMk cId="2128330272" sldId="287"/>
        </pc:sldMkLst>
        <pc:spChg chg="mod">
          <ac:chgData name="Elspeth Nicholson" userId="6b1a43ef-689f-4745-9338-4a1aac5085ff" providerId="ADAL" clId="{44D97949-53B3-4A5A-87BD-81B84A37AECF}" dt="2026-10-26T16:45:05.042" v="0" actId="26606"/>
          <ac:spMkLst>
            <pc:docMk/>
            <pc:sldMk cId="2128330272" sldId="287"/>
            <ac:spMk id="2" creationId="{78508B08-AE3B-796A-FFCA-522B0491B02F}"/>
          </ac:spMkLst>
        </pc:spChg>
        <pc:spChg chg="mod">
          <ac:chgData name="Elspeth Nicholson" userId="6b1a43ef-689f-4745-9338-4a1aac5085ff" providerId="ADAL" clId="{44D97949-53B3-4A5A-87BD-81B84A37AECF}" dt="2026-10-26T16:45:05.042" v="0" actId="26606"/>
          <ac:spMkLst>
            <pc:docMk/>
            <pc:sldMk cId="2128330272" sldId="287"/>
            <ac:spMk id="3" creationId="{66DE7D74-A936-8ED8-69B0-0EFC2851DDD8}"/>
          </ac:spMkLst>
        </pc:spChg>
        <pc:spChg chg="del mod">
          <ac:chgData name="Elspeth Nicholson" userId="6b1a43ef-689f-4745-9338-4a1aac5085ff" providerId="ADAL" clId="{44D97949-53B3-4A5A-87BD-81B84A37AECF}" dt="2026-10-26T16:53:29.258" v="158" actId="478"/>
          <ac:spMkLst>
            <pc:docMk/>
            <pc:sldMk cId="2128330272" sldId="287"/>
            <ac:spMk id="4" creationId="{105DE935-B2B7-D52C-0E9F-D4E048FFCC17}"/>
          </ac:spMkLst>
        </pc:spChg>
        <pc:graphicFrameChg chg="mod modGraphic">
          <ac:chgData name="Elspeth Nicholson" userId="6b1a43ef-689f-4745-9338-4a1aac5085ff" providerId="ADAL" clId="{44D97949-53B3-4A5A-87BD-81B84A37AECF}" dt="2026-10-26T16:45:29.130" v="1" actId="26606"/>
          <ac:graphicFrameMkLst>
            <pc:docMk/>
            <pc:sldMk cId="2128330272" sldId="287"/>
            <ac:graphicFrameMk id="5" creationId="{F1E545C9-03CA-55BA-9318-A53CC5E21020}"/>
          </ac:graphicFrameMkLst>
        </pc:graphicFrameChg>
      </pc:sldChg>
      <pc:sldChg chg="delSp modSp mod setBg modClrScheme chgLayout">
        <pc:chgData name="Elspeth Nicholson" userId="6b1a43ef-689f-4745-9338-4a1aac5085ff" providerId="ADAL" clId="{44D97949-53B3-4A5A-87BD-81B84A37AECF}" dt="2026-10-26T16:53:24.931" v="157" actId="478"/>
        <pc:sldMkLst>
          <pc:docMk/>
          <pc:sldMk cId="15834846" sldId="288"/>
        </pc:sldMkLst>
        <pc:spChg chg="mod">
          <ac:chgData name="Elspeth Nicholson" userId="6b1a43ef-689f-4745-9338-4a1aac5085ff" providerId="ADAL" clId="{44D97949-53B3-4A5A-87BD-81B84A37AECF}" dt="2026-10-26T16:45:05.042" v="0" actId="26606"/>
          <ac:spMkLst>
            <pc:docMk/>
            <pc:sldMk cId="15834846" sldId="288"/>
            <ac:spMk id="2" creationId="{FCE930AD-BA2B-B1EE-C207-AAE63C558655}"/>
          </ac:spMkLst>
        </pc:spChg>
        <pc:spChg chg="mod">
          <ac:chgData name="Elspeth Nicholson" userId="6b1a43ef-689f-4745-9338-4a1aac5085ff" providerId="ADAL" clId="{44D97949-53B3-4A5A-87BD-81B84A37AECF}" dt="2026-10-26T16:45:05.042" v="0" actId="26606"/>
          <ac:spMkLst>
            <pc:docMk/>
            <pc:sldMk cId="15834846" sldId="288"/>
            <ac:spMk id="3" creationId="{80BDD081-1A86-2974-CF43-08F42450A116}"/>
          </ac:spMkLst>
        </pc:spChg>
        <pc:spChg chg="del mod">
          <ac:chgData name="Elspeth Nicholson" userId="6b1a43ef-689f-4745-9338-4a1aac5085ff" providerId="ADAL" clId="{44D97949-53B3-4A5A-87BD-81B84A37AECF}" dt="2026-10-26T16:53:24.931" v="157" actId="478"/>
          <ac:spMkLst>
            <pc:docMk/>
            <pc:sldMk cId="15834846" sldId="288"/>
            <ac:spMk id="4" creationId="{52B04B1C-EDA7-37E1-A8C0-FDAE745B0067}"/>
          </ac:spMkLst>
        </pc:spChg>
        <pc:graphicFrameChg chg="mod modGraphic">
          <ac:chgData name="Elspeth Nicholson" userId="6b1a43ef-689f-4745-9338-4a1aac5085ff" providerId="ADAL" clId="{44D97949-53B3-4A5A-87BD-81B84A37AECF}" dt="2026-10-26T16:45:29.130" v="1" actId="26606"/>
          <ac:graphicFrameMkLst>
            <pc:docMk/>
            <pc:sldMk cId="15834846" sldId="288"/>
            <ac:graphicFrameMk id="5" creationId="{9DA74D51-00EA-6C13-EAE2-0671CC45AD90}"/>
          </ac:graphicFrameMkLst>
        </pc:graphicFrameChg>
      </pc:sldChg>
      <pc:sldChg chg="delSp modSp mod setBg modClrScheme chgLayout">
        <pc:chgData name="Elspeth Nicholson" userId="6b1a43ef-689f-4745-9338-4a1aac5085ff" providerId="ADAL" clId="{44D97949-53B3-4A5A-87BD-81B84A37AECF}" dt="2026-10-26T16:52:57.392" v="154" actId="478"/>
        <pc:sldMkLst>
          <pc:docMk/>
          <pc:sldMk cId="160638733" sldId="289"/>
        </pc:sldMkLst>
        <pc:spChg chg="mod">
          <ac:chgData name="Elspeth Nicholson" userId="6b1a43ef-689f-4745-9338-4a1aac5085ff" providerId="ADAL" clId="{44D97949-53B3-4A5A-87BD-81B84A37AECF}" dt="2026-10-26T16:45:05.042" v="0" actId="26606"/>
          <ac:spMkLst>
            <pc:docMk/>
            <pc:sldMk cId="160638733" sldId="289"/>
            <ac:spMk id="2" creationId="{7D299CF7-B02A-E81A-BC87-FDDFC46017A5}"/>
          </ac:spMkLst>
        </pc:spChg>
        <pc:spChg chg="mod">
          <ac:chgData name="Elspeth Nicholson" userId="6b1a43ef-689f-4745-9338-4a1aac5085ff" providerId="ADAL" clId="{44D97949-53B3-4A5A-87BD-81B84A37AECF}" dt="2026-10-26T16:45:05.042" v="0" actId="26606"/>
          <ac:spMkLst>
            <pc:docMk/>
            <pc:sldMk cId="160638733" sldId="289"/>
            <ac:spMk id="3" creationId="{E385633F-D55E-4BB8-4425-DFDC4AE04F26}"/>
          </ac:spMkLst>
        </pc:spChg>
        <pc:spChg chg="del mod">
          <ac:chgData name="Elspeth Nicholson" userId="6b1a43ef-689f-4745-9338-4a1aac5085ff" providerId="ADAL" clId="{44D97949-53B3-4A5A-87BD-81B84A37AECF}" dt="2026-10-26T16:52:57.392" v="154" actId="478"/>
          <ac:spMkLst>
            <pc:docMk/>
            <pc:sldMk cId="160638733" sldId="289"/>
            <ac:spMk id="4" creationId="{16F4AF38-A8AF-E26F-6099-49E49A878413}"/>
          </ac:spMkLst>
        </pc:spChg>
        <pc:graphicFrameChg chg="mod modGraphic">
          <ac:chgData name="Elspeth Nicholson" userId="6b1a43ef-689f-4745-9338-4a1aac5085ff" providerId="ADAL" clId="{44D97949-53B3-4A5A-87BD-81B84A37AECF}" dt="2026-10-26T16:45:29.130" v="1" actId="26606"/>
          <ac:graphicFrameMkLst>
            <pc:docMk/>
            <pc:sldMk cId="160638733" sldId="289"/>
            <ac:graphicFrameMk id="5" creationId="{651DB2CA-889E-686F-4906-B027A647CEFF}"/>
          </ac:graphicFrameMkLst>
        </pc:graphicFrameChg>
      </pc:sldChg>
      <pc:sldChg chg="delSp modSp mod setBg modClrScheme chgLayout">
        <pc:chgData name="Elspeth Nicholson" userId="6b1a43ef-689f-4745-9338-4a1aac5085ff" providerId="ADAL" clId="{44D97949-53B3-4A5A-87BD-81B84A37AECF}" dt="2026-10-26T16:53:20.284" v="156" actId="478"/>
        <pc:sldMkLst>
          <pc:docMk/>
          <pc:sldMk cId="2402878041" sldId="290"/>
        </pc:sldMkLst>
        <pc:spChg chg="mod">
          <ac:chgData name="Elspeth Nicholson" userId="6b1a43ef-689f-4745-9338-4a1aac5085ff" providerId="ADAL" clId="{44D97949-53B3-4A5A-87BD-81B84A37AECF}" dt="2026-10-26T16:45:05.042" v="0" actId="26606"/>
          <ac:spMkLst>
            <pc:docMk/>
            <pc:sldMk cId="2402878041" sldId="290"/>
            <ac:spMk id="2" creationId="{3F077DD1-B874-116A-1EE3-14729E414567}"/>
          </ac:spMkLst>
        </pc:spChg>
        <pc:spChg chg="mod">
          <ac:chgData name="Elspeth Nicholson" userId="6b1a43ef-689f-4745-9338-4a1aac5085ff" providerId="ADAL" clId="{44D97949-53B3-4A5A-87BD-81B84A37AECF}" dt="2026-10-26T16:45:05.042" v="0" actId="26606"/>
          <ac:spMkLst>
            <pc:docMk/>
            <pc:sldMk cId="2402878041" sldId="290"/>
            <ac:spMk id="3" creationId="{518D2097-BDA8-8E3D-59AE-F6F668FC473A}"/>
          </ac:spMkLst>
        </pc:spChg>
        <pc:spChg chg="del mod">
          <ac:chgData name="Elspeth Nicholson" userId="6b1a43ef-689f-4745-9338-4a1aac5085ff" providerId="ADAL" clId="{44D97949-53B3-4A5A-87BD-81B84A37AECF}" dt="2026-10-26T16:53:20.284" v="156" actId="478"/>
          <ac:spMkLst>
            <pc:docMk/>
            <pc:sldMk cId="2402878041" sldId="290"/>
            <ac:spMk id="4" creationId="{80772159-F33A-7158-1318-3DDAD18C01A4}"/>
          </ac:spMkLst>
        </pc:spChg>
        <pc:graphicFrameChg chg="mod modGraphic">
          <ac:chgData name="Elspeth Nicholson" userId="6b1a43ef-689f-4745-9338-4a1aac5085ff" providerId="ADAL" clId="{44D97949-53B3-4A5A-87BD-81B84A37AECF}" dt="2026-10-26T16:45:29.130" v="1" actId="26606"/>
          <ac:graphicFrameMkLst>
            <pc:docMk/>
            <pc:sldMk cId="2402878041" sldId="290"/>
            <ac:graphicFrameMk id="5" creationId="{B1ADF7C1-9AC2-98DA-8A51-E69690B83BA1}"/>
          </ac:graphicFrameMkLst>
        </pc:graphicFrameChg>
      </pc:sldChg>
      <pc:sldMasterChg chg="del delSldLayout">
        <pc:chgData name="Elspeth Nicholson" userId="6b1a43ef-689f-4745-9338-4a1aac5085ff" providerId="ADAL" clId="{44D97949-53B3-4A5A-87BD-81B84A37AECF}" dt="2026-10-26T16:45:05.042" v="0" actId="26606"/>
        <pc:sldMasterMkLst>
          <pc:docMk/>
          <pc:sldMasterMk cId="4112271860" sldId="2147483648"/>
        </pc:sldMasterMkLst>
        <pc:sldLayoutChg chg="del">
          <pc:chgData name="Elspeth Nicholson" userId="6b1a43ef-689f-4745-9338-4a1aac5085ff" providerId="ADAL" clId="{44D97949-53B3-4A5A-87BD-81B84A37AECF}" dt="2026-10-26T16:45:05.042" v="0" actId="26606"/>
          <pc:sldLayoutMkLst>
            <pc:docMk/>
            <pc:sldMasterMk cId="4112271860" sldId="2147483648"/>
            <pc:sldLayoutMk cId="547633984" sldId="2147483649"/>
          </pc:sldLayoutMkLst>
        </pc:sldLayoutChg>
        <pc:sldLayoutChg chg="del">
          <pc:chgData name="Elspeth Nicholson" userId="6b1a43ef-689f-4745-9338-4a1aac5085ff" providerId="ADAL" clId="{44D97949-53B3-4A5A-87BD-81B84A37AECF}" dt="2026-10-26T16:45:05.042" v="0" actId="26606"/>
          <pc:sldLayoutMkLst>
            <pc:docMk/>
            <pc:sldMasterMk cId="4112271860" sldId="2147483648"/>
            <pc:sldLayoutMk cId="705792401" sldId="2147483650"/>
          </pc:sldLayoutMkLst>
        </pc:sldLayoutChg>
        <pc:sldLayoutChg chg="del">
          <pc:chgData name="Elspeth Nicholson" userId="6b1a43ef-689f-4745-9338-4a1aac5085ff" providerId="ADAL" clId="{44D97949-53B3-4A5A-87BD-81B84A37AECF}" dt="2026-10-26T16:45:05.042" v="0" actId="26606"/>
          <pc:sldLayoutMkLst>
            <pc:docMk/>
            <pc:sldMasterMk cId="4112271860" sldId="2147483648"/>
            <pc:sldLayoutMk cId="1428411955" sldId="2147483651"/>
          </pc:sldLayoutMkLst>
        </pc:sldLayoutChg>
        <pc:sldLayoutChg chg="del">
          <pc:chgData name="Elspeth Nicholson" userId="6b1a43ef-689f-4745-9338-4a1aac5085ff" providerId="ADAL" clId="{44D97949-53B3-4A5A-87BD-81B84A37AECF}" dt="2026-10-26T16:45:05.042" v="0" actId="26606"/>
          <pc:sldLayoutMkLst>
            <pc:docMk/>
            <pc:sldMasterMk cId="4112271860" sldId="2147483648"/>
            <pc:sldLayoutMk cId="715044850" sldId="2147483652"/>
          </pc:sldLayoutMkLst>
        </pc:sldLayoutChg>
        <pc:sldLayoutChg chg="del">
          <pc:chgData name="Elspeth Nicholson" userId="6b1a43ef-689f-4745-9338-4a1aac5085ff" providerId="ADAL" clId="{44D97949-53B3-4A5A-87BD-81B84A37AECF}" dt="2026-10-26T16:45:05.042" v="0" actId="26606"/>
          <pc:sldLayoutMkLst>
            <pc:docMk/>
            <pc:sldMasterMk cId="4112271860" sldId="2147483648"/>
            <pc:sldLayoutMk cId="857644003" sldId="2147483653"/>
          </pc:sldLayoutMkLst>
        </pc:sldLayoutChg>
        <pc:sldLayoutChg chg="del">
          <pc:chgData name="Elspeth Nicholson" userId="6b1a43ef-689f-4745-9338-4a1aac5085ff" providerId="ADAL" clId="{44D97949-53B3-4A5A-87BD-81B84A37AECF}" dt="2026-10-26T16:45:05.042" v="0" actId="26606"/>
          <pc:sldLayoutMkLst>
            <pc:docMk/>
            <pc:sldMasterMk cId="4112271860" sldId="2147483648"/>
            <pc:sldLayoutMk cId="4104553334" sldId="2147483654"/>
          </pc:sldLayoutMkLst>
        </pc:sldLayoutChg>
        <pc:sldLayoutChg chg="del">
          <pc:chgData name="Elspeth Nicholson" userId="6b1a43ef-689f-4745-9338-4a1aac5085ff" providerId="ADAL" clId="{44D97949-53B3-4A5A-87BD-81B84A37AECF}" dt="2026-10-26T16:45:05.042" v="0" actId="26606"/>
          <pc:sldLayoutMkLst>
            <pc:docMk/>
            <pc:sldMasterMk cId="4112271860" sldId="2147483648"/>
            <pc:sldLayoutMk cId="4038307639" sldId="2147483655"/>
          </pc:sldLayoutMkLst>
        </pc:sldLayoutChg>
        <pc:sldLayoutChg chg="del">
          <pc:chgData name="Elspeth Nicholson" userId="6b1a43ef-689f-4745-9338-4a1aac5085ff" providerId="ADAL" clId="{44D97949-53B3-4A5A-87BD-81B84A37AECF}" dt="2026-10-26T16:45:05.042" v="0" actId="26606"/>
          <pc:sldLayoutMkLst>
            <pc:docMk/>
            <pc:sldMasterMk cId="4112271860" sldId="2147483648"/>
            <pc:sldLayoutMk cId="1648466648" sldId="2147483656"/>
          </pc:sldLayoutMkLst>
        </pc:sldLayoutChg>
        <pc:sldLayoutChg chg="del">
          <pc:chgData name="Elspeth Nicholson" userId="6b1a43ef-689f-4745-9338-4a1aac5085ff" providerId="ADAL" clId="{44D97949-53B3-4A5A-87BD-81B84A37AECF}" dt="2026-10-26T16:45:05.042" v="0" actId="26606"/>
          <pc:sldLayoutMkLst>
            <pc:docMk/>
            <pc:sldMasterMk cId="4112271860" sldId="2147483648"/>
            <pc:sldLayoutMk cId="3207362041" sldId="2147483657"/>
          </pc:sldLayoutMkLst>
        </pc:sldLayoutChg>
        <pc:sldLayoutChg chg="del">
          <pc:chgData name="Elspeth Nicholson" userId="6b1a43ef-689f-4745-9338-4a1aac5085ff" providerId="ADAL" clId="{44D97949-53B3-4A5A-87BD-81B84A37AECF}" dt="2026-10-26T16:45:05.042" v="0" actId="26606"/>
          <pc:sldLayoutMkLst>
            <pc:docMk/>
            <pc:sldMasterMk cId="4112271860" sldId="2147483648"/>
            <pc:sldLayoutMk cId="535256581" sldId="2147483658"/>
          </pc:sldLayoutMkLst>
        </pc:sldLayoutChg>
        <pc:sldLayoutChg chg="del">
          <pc:chgData name="Elspeth Nicholson" userId="6b1a43ef-689f-4745-9338-4a1aac5085ff" providerId="ADAL" clId="{44D97949-53B3-4A5A-87BD-81B84A37AECF}" dt="2026-10-26T16:45:05.042" v="0" actId="26606"/>
          <pc:sldLayoutMkLst>
            <pc:docMk/>
            <pc:sldMasterMk cId="4112271860" sldId="2147483648"/>
            <pc:sldLayoutMk cId="2353876950" sldId="2147483659"/>
          </pc:sldLayoutMkLst>
        </pc:sldLayoutChg>
      </pc:sldMasterChg>
      <pc:sldMasterChg chg="add addSldLayout">
        <pc:chgData name="Elspeth Nicholson" userId="6b1a43ef-689f-4745-9338-4a1aac5085ff" providerId="ADAL" clId="{44D97949-53B3-4A5A-87BD-81B84A37AECF}" dt="2026-10-26T16:45:05.042" v="0" actId="26606"/>
        <pc:sldMasterMkLst>
          <pc:docMk/>
          <pc:sldMasterMk cId="2407182009" sldId="2147483694"/>
        </pc:sldMasterMkLst>
        <pc:sldLayoutChg chg="add">
          <pc:chgData name="Elspeth Nicholson" userId="6b1a43ef-689f-4745-9338-4a1aac5085ff" providerId="ADAL" clId="{44D97949-53B3-4A5A-87BD-81B84A37AECF}" dt="2026-10-26T16:45:05.042" v="0" actId="26606"/>
          <pc:sldLayoutMkLst>
            <pc:docMk/>
            <pc:sldMasterMk cId="2407182009" sldId="2147483694"/>
            <pc:sldLayoutMk cId="21600640" sldId="2147483660"/>
          </pc:sldLayoutMkLst>
        </pc:sldLayoutChg>
        <pc:sldLayoutChg chg="add">
          <pc:chgData name="Elspeth Nicholson" userId="6b1a43ef-689f-4745-9338-4a1aac5085ff" providerId="ADAL" clId="{44D97949-53B3-4A5A-87BD-81B84A37AECF}" dt="2026-10-26T16:45:05.042" v="0" actId="26606"/>
          <pc:sldLayoutMkLst>
            <pc:docMk/>
            <pc:sldMasterMk cId="2407182009" sldId="2147483694"/>
            <pc:sldLayoutMk cId="2558618607" sldId="2147483661"/>
          </pc:sldLayoutMkLst>
        </pc:sldLayoutChg>
        <pc:sldLayoutChg chg="add">
          <pc:chgData name="Elspeth Nicholson" userId="6b1a43ef-689f-4745-9338-4a1aac5085ff" providerId="ADAL" clId="{44D97949-53B3-4A5A-87BD-81B84A37AECF}" dt="2026-10-26T16:45:05.042" v="0" actId="26606"/>
          <pc:sldLayoutMkLst>
            <pc:docMk/>
            <pc:sldMasterMk cId="2407182009" sldId="2147483694"/>
            <pc:sldLayoutMk cId="3320259401" sldId="2147483662"/>
          </pc:sldLayoutMkLst>
        </pc:sldLayoutChg>
        <pc:sldLayoutChg chg="add">
          <pc:chgData name="Elspeth Nicholson" userId="6b1a43ef-689f-4745-9338-4a1aac5085ff" providerId="ADAL" clId="{44D97949-53B3-4A5A-87BD-81B84A37AECF}" dt="2026-10-26T16:45:05.042" v="0" actId="26606"/>
          <pc:sldLayoutMkLst>
            <pc:docMk/>
            <pc:sldMasterMk cId="2407182009" sldId="2147483694"/>
            <pc:sldLayoutMk cId="1274384778" sldId="2147483663"/>
          </pc:sldLayoutMkLst>
        </pc:sldLayoutChg>
        <pc:sldLayoutChg chg="add">
          <pc:chgData name="Elspeth Nicholson" userId="6b1a43ef-689f-4745-9338-4a1aac5085ff" providerId="ADAL" clId="{44D97949-53B3-4A5A-87BD-81B84A37AECF}" dt="2026-10-26T16:45:05.042" v="0" actId="26606"/>
          <pc:sldLayoutMkLst>
            <pc:docMk/>
            <pc:sldMasterMk cId="2407182009" sldId="2147483694"/>
            <pc:sldLayoutMk cId="4105714659" sldId="2147483664"/>
          </pc:sldLayoutMkLst>
        </pc:sldLayoutChg>
        <pc:sldLayoutChg chg="add">
          <pc:chgData name="Elspeth Nicholson" userId="6b1a43ef-689f-4745-9338-4a1aac5085ff" providerId="ADAL" clId="{44D97949-53B3-4A5A-87BD-81B84A37AECF}" dt="2026-10-26T16:45:05.042" v="0" actId="26606"/>
          <pc:sldLayoutMkLst>
            <pc:docMk/>
            <pc:sldMasterMk cId="2407182009" sldId="2147483694"/>
            <pc:sldLayoutMk cId="3816876116" sldId="2147483665"/>
          </pc:sldLayoutMkLst>
        </pc:sldLayoutChg>
        <pc:sldLayoutChg chg="add">
          <pc:chgData name="Elspeth Nicholson" userId="6b1a43ef-689f-4745-9338-4a1aac5085ff" providerId="ADAL" clId="{44D97949-53B3-4A5A-87BD-81B84A37AECF}" dt="2026-10-26T16:45:05.042" v="0" actId="26606"/>
          <pc:sldLayoutMkLst>
            <pc:docMk/>
            <pc:sldMasterMk cId="2407182009" sldId="2147483694"/>
            <pc:sldLayoutMk cId="3047734167" sldId="2147483666"/>
          </pc:sldLayoutMkLst>
        </pc:sldLayoutChg>
        <pc:sldLayoutChg chg="add">
          <pc:chgData name="Elspeth Nicholson" userId="6b1a43ef-689f-4745-9338-4a1aac5085ff" providerId="ADAL" clId="{44D97949-53B3-4A5A-87BD-81B84A37AECF}" dt="2026-10-26T16:45:05.042" v="0" actId="26606"/>
          <pc:sldLayoutMkLst>
            <pc:docMk/>
            <pc:sldMasterMk cId="2407182009" sldId="2147483694"/>
            <pc:sldLayoutMk cId="1773655436" sldId="2147483667"/>
          </pc:sldLayoutMkLst>
        </pc:sldLayoutChg>
        <pc:sldLayoutChg chg="add">
          <pc:chgData name="Elspeth Nicholson" userId="6b1a43ef-689f-4745-9338-4a1aac5085ff" providerId="ADAL" clId="{44D97949-53B3-4A5A-87BD-81B84A37AECF}" dt="2026-10-26T16:45:05.042" v="0" actId="26606"/>
          <pc:sldLayoutMkLst>
            <pc:docMk/>
            <pc:sldMasterMk cId="2407182009" sldId="2147483694"/>
            <pc:sldLayoutMk cId="2700275091" sldId="2147483668"/>
          </pc:sldLayoutMkLst>
        </pc:sldLayoutChg>
        <pc:sldLayoutChg chg="add">
          <pc:chgData name="Elspeth Nicholson" userId="6b1a43ef-689f-4745-9338-4a1aac5085ff" providerId="ADAL" clId="{44D97949-53B3-4A5A-87BD-81B84A37AECF}" dt="2026-10-26T16:45:05.042" v="0" actId="26606"/>
          <pc:sldLayoutMkLst>
            <pc:docMk/>
            <pc:sldMasterMk cId="2407182009" sldId="2147483694"/>
            <pc:sldLayoutMk cId="2718333974" sldId="2147483669"/>
          </pc:sldLayoutMkLst>
        </pc:sldLayoutChg>
        <pc:sldLayoutChg chg="add">
          <pc:chgData name="Elspeth Nicholson" userId="6b1a43ef-689f-4745-9338-4a1aac5085ff" providerId="ADAL" clId="{44D97949-53B3-4A5A-87BD-81B84A37AECF}" dt="2026-10-26T16:45:05.042" v="0" actId="26606"/>
          <pc:sldLayoutMkLst>
            <pc:docMk/>
            <pc:sldMasterMk cId="2407182009" sldId="2147483694"/>
            <pc:sldLayoutMk cId="3915433598" sldId="2147483670"/>
          </pc:sldLayoutMkLst>
        </pc:sldLayoutChg>
        <pc:sldLayoutChg chg="add">
          <pc:chgData name="Elspeth Nicholson" userId="6b1a43ef-689f-4745-9338-4a1aac5085ff" providerId="ADAL" clId="{44D97949-53B3-4A5A-87BD-81B84A37AECF}" dt="2026-10-26T16:45:05.042" v="0" actId="26606"/>
          <pc:sldLayoutMkLst>
            <pc:docMk/>
            <pc:sldMasterMk cId="2407182009" sldId="2147483694"/>
            <pc:sldLayoutMk cId="2673292401" sldId="2147483671"/>
          </pc:sldLayoutMkLst>
        </pc:sldLayoutChg>
        <pc:sldLayoutChg chg="add">
          <pc:chgData name="Elspeth Nicholson" userId="6b1a43ef-689f-4745-9338-4a1aac5085ff" providerId="ADAL" clId="{44D97949-53B3-4A5A-87BD-81B84A37AECF}" dt="2026-10-26T16:45:05.042" v="0" actId="26606"/>
          <pc:sldLayoutMkLst>
            <pc:docMk/>
            <pc:sldMasterMk cId="2407182009" sldId="2147483694"/>
            <pc:sldLayoutMk cId="1772571017" sldId="2147483672"/>
          </pc:sldLayoutMkLst>
        </pc:sldLayoutChg>
        <pc:sldLayoutChg chg="add">
          <pc:chgData name="Elspeth Nicholson" userId="6b1a43ef-689f-4745-9338-4a1aac5085ff" providerId="ADAL" clId="{44D97949-53B3-4A5A-87BD-81B84A37AECF}" dt="2026-10-26T16:45:05.042" v="0" actId="26606"/>
          <pc:sldLayoutMkLst>
            <pc:docMk/>
            <pc:sldMasterMk cId="2407182009" sldId="2147483694"/>
            <pc:sldLayoutMk cId="297846423" sldId="2147483673"/>
          </pc:sldLayoutMkLst>
        </pc:sldLayoutChg>
        <pc:sldLayoutChg chg="add">
          <pc:chgData name="Elspeth Nicholson" userId="6b1a43ef-689f-4745-9338-4a1aac5085ff" providerId="ADAL" clId="{44D97949-53B3-4A5A-87BD-81B84A37AECF}" dt="2026-10-26T16:45:05.042" v="0" actId="26606"/>
          <pc:sldLayoutMkLst>
            <pc:docMk/>
            <pc:sldMasterMk cId="2407182009" sldId="2147483694"/>
            <pc:sldLayoutMk cId="1886293546" sldId="2147483674"/>
          </pc:sldLayoutMkLst>
        </pc:sldLayoutChg>
        <pc:sldLayoutChg chg="add">
          <pc:chgData name="Elspeth Nicholson" userId="6b1a43ef-689f-4745-9338-4a1aac5085ff" providerId="ADAL" clId="{44D97949-53B3-4A5A-87BD-81B84A37AECF}" dt="2026-10-26T16:45:05.042" v="0" actId="26606"/>
          <pc:sldLayoutMkLst>
            <pc:docMk/>
            <pc:sldMasterMk cId="2407182009" sldId="2147483694"/>
            <pc:sldLayoutMk cId="1188830339" sldId="2147483675"/>
          </pc:sldLayoutMkLst>
        </pc:sldLayoutChg>
        <pc:sldLayoutChg chg="add">
          <pc:chgData name="Elspeth Nicholson" userId="6b1a43ef-689f-4745-9338-4a1aac5085ff" providerId="ADAL" clId="{44D97949-53B3-4A5A-87BD-81B84A37AECF}" dt="2026-10-26T16:45:05.042" v="0" actId="26606"/>
          <pc:sldLayoutMkLst>
            <pc:docMk/>
            <pc:sldMasterMk cId="2407182009" sldId="2147483694"/>
            <pc:sldLayoutMk cId="3215622619" sldId="2147483676"/>
          </pc:sldLayoutMkLst>
        </pc:sldLayoutChg>
        <pc:sldLayoutChg chg="add">
          <pc:chgData name="Elspeth Nicholson" userId="6b1a43ef-689f-4745-9338-4a1aac5085ff" providerId="ADAL" clId="{44D97949-53B3-4A5A-87BD-81B84A37AECF}" dt="2026-10-26T16:45:05.042" v="0" actId="26606"/>
          <pc:sldLayoutMkLst>
            <pc:docMk/>
            <pc:sldMasterMk cId="2407182009" sldId="2147483694"/>
            <pc:sldLayoutMk cId="5574207" sldId="2147483677"/>
          </pc:sldLayoutMkLst>
        </pc:sldLayoutChg>
        <pc:sldLayoutChg chg="add">
          <pc:chgData name="Elspeth Nicholson" userId="6b1a43ef-689f-4745-9338-4a1aac5085ff" providerId="ADAL" clId="{44D97949-53B3-4A5A-87BD-81B84A37AECF}" dt="2026-10-26T16:45:05.042" v="0" actId="26606"/>
          <pc:sldLayoutMkLst>
            <pc:docMk/>
            <pc:sldMasterMk cId="2407182009" sldId="2147483694"/>
            <pc:sldLayoutMk cId="2815572630" sldId="2147483678"/>
          </pc:sldLayoutMkLst>
        </pc:sldLayoutChg>
        <pc:sldLayoutChg chg="add">
          <pc:chgData name="Elspeth Nicholson" userId="6b1a43ef-689f-4745-9338-4a1aac5085ff" providerId="ADAL" clId="{44D97949-53B3-4A5A-87BD-81B84A37AECF}" dt="2026-10-26T16:45:05.042" v="0" actId="26606"/>
          <pc:sldLayoutMkLst>
            <pc:docMk/>
            <pc:sldMasterMk cId="2407182009" sldId="2147483694"/>
            <pc:sldLayoutMk cId="2802956115" sldId="2147483679"/>
          </pc:sldLayoutMkLst>
        </pc:sldLayoutChg>
        <pc:sldLayoutChg chg="add">
          <pc:chgData name="Elspeth Nicholson" userId="6b1a43ef-689f-4745-9338-4a1aac5085ff" providerId="ADAL" clId="{44D97949-53B3-4A5A-87BD-81B84A37AECF}" dt="2026-10-26T16:45:05.042" v="0" actId="26606"/>
          <pc:sldLayoutMkLst>
            <pc:docMk/>
            <pc:sldMasterMk cId="2407182009" sldId="2147483694"/>
            <pc:sldLayoutMk cId="2923212523" sldId="2147483680"/>
          </pc:sldLayoutMkLst>
        </pc:sldLayoutChg>
        <pc:sldLayoutChg chg="add">
          <pc:chgData name="Elspeth Nicholson" userId="6b1a43ef-689f-4745-9338-4a1aac5085ff" providerId="ADAL" clId="{44D97949-53B3-4A5A-87BD-81B84A37AECF}" dt="2026-10-26T16:45:05.042" v="0" actId="26606"/>
          <pc:sldLayoutMkLst>
            <pc:docMk/>
            <pc:sldMasterMk cId="2407182009" sldId="2147483694"/>
            <pc:sldLayoutMk cId="3582086501" sldId="2147483681"/>
          </pc:sldLayoutMkLst>
        </pc:sldLayoutChg>
        <pc:sldLayoutChg chg="add">
          <pc:chgData name="Elspeth Nicholson" userId="6b1a43ef-689f-4745-9338-4a1aac5085ff" providerId="ADAL" clId="{44D97949-53B3-4A5A-87BD-81B84A37AECF}" dt="2026-10-26T16:45:05.042" v="0" actId="26606"/>
          <pc:sldLayoutMkLst>
            <pc:docMk/>
            <pc:sldMasterMk cId="2407182009" sldId="2147483694"/>
            <pc:sldLayoutMk cId="1174271715" sldId="2147483682"/>
          </pc:sldLayoutMkLst>
        </pc:sldLayoutChg>
        <pc:sldLayoutChg chg="add">
          <pc:chgData name="Elspeth Nicholson" userId="6b1a43ef-689f-4745-9338-4a1aac5085ff" providerId="ADAL" clId="{44D97949-53B3-4A5A-87BD-81B84A37AECF}" dt="2026-10-26T16:45:05.042" v="0" actId="26606"/>
          <pc:sldLayoutMkLst>
            <pc:docMk/>
            <pc:sldMasterMk cId="2407182009" sldId="2147483694"/>
            <pc:sldLayoutMk cId="3715873326" sldId="2147483683"/>
          </pc:sldLayoutMkLst>
        </pc:sldLayoutChg>
        <pc:sldLayoutChg chg="add">
          <pc:chgData name="Elspeth Nicholson" userId="6b1a43ef-689f-4745-9338-4a1aac5085ff" providerId="ADAL" clId="{44D97949-53B3-4A5A-87BD-81B84A37AECF}" dt="2026-10-26T16:45:05.042" v="0" actId="26606"/>
          <pc:sldLayoutMkLst>
            <pc:docMk/>
            <pc:sldMasterMk cId="2407182009" sldId="2147483694"/>
            <pc:sldLayoutMk cId="1946168901" sldId="2147483684"/>
          </pc:sldLayoutMkLst>
        </pc:sldLayoutChg>
        <pc:sldLayoutChg chg="add">
          <pc:chgData name="Elspeth Nicholson" userId="6b1a43ef-689f-4745-9338-4a1aac5085ff" providerId="ADAL" clId="{44D97949-53B3-4A5A-87BD-81B84A37AECF}" dt="2026-10-26T16:45:05.042" v="0" actId="26606"/>
          <pc:sldLayoutMkLst>
            <pc:docMk/>
            <pc:sldMasterMk cId="2407182009" sldId="2147483694"/>
            <pc:sldLayoutMk cId="1165332324" sldId="2147483685"/>
          </pc:sldLayoutMkLst>
        </pc:sldLayoutChg>
        <pc:sldLayoutChg chg="add">
          <pc:chgData name="Elspeth Nicholson" userId="6b1a43ef-689f-4745-9338-4a1aac5085ff" providerId="ADAL" clId="{44D97949-53B3-4A5A-87BD-81B84A37AECF}" dt="2026-10-26T16:45:05.042" v="0" actId="26606"/>
          <pc:sldLayoutMkLst>
            <pc:docMk/>
            <pc:sldMasterMk cId="2407182009" sldId="2147483694"/>
            <pc:sldLayoutMk cId="3184392209" sldId="2147483686"/>
          </pc:sldLayoutMkLst>
        </pc:sldLayoutChg>
        <pc:sldLayoutChg chg="add">
          <pc:chgData name="Elspeth Nicholson" userId="6b1a43ef-689f-4745-9338-4a1aac5085ff" providerId="ADAL" clId="{44D97949-53B3-4A5A-87BD-81B84A37AECF}" dt="2026-10-26T16:45:05.042" v="0" actId="26606"/>
          <pc:sldLayoutMkLst>
            <pc:docMk/>
            <pc:sldMasterMk cId="2407182009" sldId="2147483694"/>
            <pc:sldLayoutMk cId="732294630" sldId="2147483687"/>
          </pc:sldLayoutMkLst>
        </pc:sldLayoutChg>
        <pc:sldLayoutChg chg="add">
          <pc:chgData name="Elspeth Nicholson" userId="6b1a43ef-689f-4745-9338-4a1aac5085ff" providerId="ADAL" clId="{44D97949-53B3-4A5A-87BD-81B84A37AECF}" dt="2026-10-26T16:45:05.042" v="0" actId="26606"/>
          <pc:sldLayoutMkLst>
            <pc:docMk/>
            <pc:sldMasterMk cId="2407182009" sldId="2147483694"/>
            <pc:sldLayoutMk cId="1852550755" sldId="2147483688"/>
          </pc:sldLayoutMkLst>
        </pc:sldLayoutChg>
        <pc:sldLayoutChg chg="add">
          <pc:chgData name="Elspeth Nicholson" userId="6b1a43ef-689f-4745-9338-4a1aac5085ff" providerId="ADAL" clId="{44D97949-53B3-4A5A-87BD-81B84A37AECF}" dt="2026-10-26T16:45:05.042" v="0" actId="26606"/>
          <pc:sldLayoutMkLst>
            <pc:docMk/>
            <pc:sldMasterMk cId="2407182009" sldId="2147483694"/>
            <pc:sldLayoutMk cId="1675925554" sldId="2147483689"/>
          </pc:sldLayoutMkLst>
        </pc:sldLayoutChg>
        <pc:sldLayoutChg chg="add">
          <pc:chgData name="Elspeth Nicholson" userId="6b1a43ef-689f-4745-9338-4a1aac5085ff" providerId="ADAL" clId="{44D97949-53B3-4A5A-87BD-81B84A37AECF}" dt="2026-10-26T16:45:05.042" v="0" actId="26606"/>
          <pc:sldLayoutMkLst>
            <pc:docMk/>
            <pc:sldMasterMk cId="2407182009" sldId="2147483694"/>
            <pc:sldLayoutMk cId="199652111" sldId="2147483690"/>
          </pc:sldLayoutMkLst>
        </pc:sldLayoutChg>
        <pc:sldLayoutChg chg="add">
          <pc:chgData name="Elspeth Nicholson" userId="6b1a43ef-689f-4745-9338-4a1aac5085ff" providerId="ADAL" clId="{44D97949-53B3-4A5A-87BD-81B84A37AECF}" dt="2026-10-26T16:45:05.042" v="0" actId="26606"/>
          <pc:sldLayoutMkLst>
            <pc:docMk/>
            <pc:sldMasterMk cId="2407182009" sldId="2147483694"/>
            <pc:sldLayoutMk cId="1426956863" sldId="2147483691"/>
          </pc:sldLayoutMkLst>
        </pc:sldLayoutChg>
        <pc:sldLayoutChg chg="add">
          <pc:chgData name="Elspeth Nicholson" userId="6b1a43ef-689f-4745-9338-4a1aac5085ff" providerId="ADAL" clId="{44D97949-53B3-4A5A-87BD-81B84A37AECF}" dt="2026-10-26T16:45:05.042" v="0" actId="26606"/>
          <pc:sldLayoutMkLst>
            <pc:docMk/>
            <pc:sldMasterMk cId="2407182009" sldId="2147483694"/>
            <pc:sldLayoutMk cId="2718333974" sldId="2147483692"/>
          </pc:sldLayoutMkLst>
        </pc:sldLayoutChg>
        <pc:sldLayoutChg chg="add">
          <pc:chgData name="Elspeth Nicholson" userId="6b1a43ef-689f-4745-9338-4a1aac5085ff" providerId="ADAL" clId="{44D97949-53B3-4A5A-87BD-81B84A37AECF}" dt="2026-10-26T16:45:05.042" v="0" actId="26606"/>
          <pc:sldLayoutMkLst>
            <pc:docMk/>
            <pc:sldMasterMk cId="2407182009" sldId="2147483694"/>
            <pc:sldLayoutMk cId="2718333974" sldId="2147483693"/>
          </pc:sldLayoutMkLst>
        </pc:sldLayoutChg>
      </pc:sldMasterChg>
    </pc:docChg>
  </pc:docChgLst>
  <pc:docChgLst>
    <pc:chgData name="Elspeth Nicholson" userId="S::enicholson@sfc.ac.uk::6b1a43ef-689f-4745-9338-4a1aac5085ff" providerId="AD" clId="Web-{00000000-0000-0000-0000-000000000000}"/>
    <pc:docChg chg="mod">
      <pc:chgData name="Elspeth Nicholson" userId="S::enicholson@sfc.ac.uk::6b1a43ef-689f-4745-9338-4a1aac5085ff" providerId="AD" clId="Web-{00000000-0000-0000-0000-000000000000}" dt="2026-10-26T16:02:45.268" v="0" actId="33475"/>
      <pc:docMkLst>
        <pc:docMk/>
      </pc:docMkLst>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C574D47-8F63-438F-A49E-7F422C174B22}" type="datetimeFigureOut">
              <a:rPr lang="en-GB" smtClean="0"/>
              <a:t>26/10/2026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AA657C5-7831-4C48-9D5B-2DE491F26188}" type="slidenum">
              <a:rPr lang="en-GB" smtClean="0"/>
              <a:t>‹#›</a:t>
            </a:fld>
            <a:endParaRPr lang="en-GB"/>
          </a:p>
        </p:txBody>
      </p:sp>
    </p:spTree>
    <p:extLst>
      <p:ext uri="{BB962C8B-B14F-4D97-AF65-F5344CB8AC3E}">
        <p14:creationId xmlns:p14="http://schemas.microsoft.com/office/powerpoint/2010/main" val="39169120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AA657C5-7831-4C48-9D5B-2DE491F26188}" type="slidenum">
              <a:rPr lang="en-GB" smtClean="0"/>
              <a:t>22</a:t>
            </a:fld>
            <a:endParaRPr lang="en-GB"/>
          </a:p>
        </p:txBody>
      </p:sp>
    </p:spTree>
    <p:extLst>
      <p:ext uri="{BB962C8B-B14F-4D97-AF65-F5344CB8AC3E}">
        <p14:creationId xmlns:p14="http://schemas.microsoft.com/office/powerpoint/2010/main" val="158774837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sp>
        <p:nvSpPr>
          <p:cNvPr id="8" name="Picture Placeholder 2"/>
          <p:cNvSpPr>
            <a:spLocks noGrp="1"/>
          </p:cNvSpPr>
          <p:nvPr>
            <p:ph type="pic" idx="10" hasCustomPrompt="1"/>
          </p:nvPr>
        </p:nvSpPr>
        <p:spPr>
          <a:xfrm>
            <a:off x="0" y="0"/>
            <a:ext cx="12192000" cy="4423144"/>
          </a:xfrm>
          <a:prstGeom prst="rect">
            <a:avLst/>
          </a:prstGeom>
          <a:solidFill>
            <a:schemeClr val="bg1"/>
          </a:solidFill>
        </p:spPr>
        <p:txBody>
          <a:bodyPr anchor="ctr">
            <a:normAutofit/>
          </a:bodyPr>
          <a:lstStyle>
            <a:lvl1pPr marL="0" indent="0" algn="ctr">
              <a:buNone/>
              <a:defRPr sz="2400" b="0" baseline="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Click icon to add cover image. </a:t>
            </a:r>
          </a:p>
          <a:p>
            <a:r>
              <a:rPr lang="en-US"/>
              <a:t>You can find different images in the </a:t>
            </a:r>
            <a:r>
              <a:rPr lang="en-US" err="1"/>
              <a:t>Xdrive</a:t>
            </a:r>
            <a:r>
              <a:rPr lang="en-US"/>
              <a:t>:</a:t>
            </a:r>
          </a:p>
          <a:p>
            <a:r>
              <a:rPr lang="en-US" err="1"/>
              <a:t>Xdrive</a:t>
            </a:r>
            <a:r>
              <a:rPr lang="en-US"/>
              <a:t> &gt; Meeting Share &gt; Im</a:t>
            </a:r>
            <a:r>
              <a:rPr lang="en-GB"/>
              <a:t>age Bank &gt; Slideshow Covers</a:t>
            </a:r>
          </a:p>
        </p:txBody>
      </p:sp>
      <p:sp>
        <p:nvSpPr>
          <p:cNvPr id="7" name="Rectangle 6">
            <a:extLst>
              <a:ext uri="{C183D7F6-B498-43B3-948B-1728B52AA6E4}">
                <adec:decorative xmlns:adec="http://schemas.microsoft.com/office/drawing/2017/decorative" val="1"/>
              </a:ext>
            </a:extLst>
          </p:cNvPr>
          <p:cNvSpPr/>
          <p:nvPr/>
        </p:nvSpPr>
        <p:spPr>
          <a:xfrm>
            <a:off x="0" y="4479852"/>
            <a:ext cx="12192000" cy="2378149"/>
          </a:xfrm>
          <a:prstGeom prst="rect">
            <a:avLst/>
          </a:prstGeom>
          <a:gradFill>
            <a:gsLst>
              <a:gs pos="0">
                <a:srgbClr val="873299"/>
              </a:gs>
              <a:gs pos="69000">
                <a:srgbClr val="00A0AE"/>
              </a:gs>
            </a:gsLst>
            <a:lin ang="84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pic>
        <p:nvPicPr>
          <p:cNvPr id="10" name="Picture 2" descr="SFC Logo"/>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97715" y="5670699"/>
            <a:ext cx="3105025" cy="931391"/>
          </a:xfrm>
          <a:prstGeom prst="rect">
            <a:avLst/>
          </a:prstGeom>
          <a:noFill/>
          <a:extLst>
            <a:ext uri="{909E8E84-426E-40DD-AFC4-6F175D3DCCD1}">
              <a14:hiddenFill xmlns:a14="http://schemas.microsoft.com/office/drawing/2010/main">
                <a:solidFill>
                  <a:srgbClr val="FFFFFF"/>
                </a:solidFill>
              </a14:hiddenFill>
            </a:ext>
          </a:extLst>
        </p:spPr>
      </p:pic>
      <p:sp>
        <p:nvSpPr>
          <p:cNvPr id="9" name="Title 1"/>
          <p:cNvSpPr>
            <a:spLocks noGrp="1"/>
          </p:cNvSpPr>
          <p:nvPr>
            <p:ph type="ctrTitle" hasCustomPrompt="1"/>
          </p:nvPr>
        </p:nvSpPr>
        <p:spPr>
          <a:xfrm>
            <a:off x="0" y="4550740"/>
            <a:ext cx="12192000" cy="831449"/>
          </a:xfrm>
          <a:prstGeom prst="rect">
            <a:avLst/>
          </a:prstGeom>
          <a:noFill/>
        </p:spPr>
        <p:txBody>
          <a:bodyPr lIns="480000" tIns="0" rIns="480000" bIns="0" anchor="ctr"/>
          <a:lstStyle>
            <a:lvl1pPr algn="ctr">
              <a:defRPr sz="3200" b="0" spc="400">
                <a:solidFill>
                  <a:schemeClr val="bg1"/>
                </a:solidFill>
              </a:defRPr>
            </a:lvl1pPr>
          </a:lstStyle>
          <a:p>
            <a:r>
              <a:rPr lang="en-US"/>
              <a:t>Click To Edit Master Title Style</a:t>
            </a:r>
            <a:endParaRPr lang="en-GB"/>
          </a:p>
        </p:txBody>
      </p:sp>
      <p:sp>
        <p:nvSpPr>
          <p:cNvPr id="3" name="Subtitle 2"/>
          <p:cNvSpPr>
            <a:spLocks noGrp="1"/>
          </p:cNvSpPr>
          <p:nvPr>
            <p:ph type="subTitle" idx="1"/>
          </p:nvPr>
        </p:nvSpPr>
        <p:spPr>
          <a:xfrm>
            <a:off x="4253024" y="5598037"/>
            <a:ext cx="7456968" cy="923259"/>
          </a:xfrm>
          <a:prstGeom prst="rect">
            <a:avLst/>
          </a:prstGeom>
          <a:noFill/>
        </p:spPr>
        <p:txBody>
          <a:bodyPr lIns="0" tIns="0" rIns="0" bIns="0" anchor="b"/>
          <a:lstStyle>
            <a:lvl1pPr marL="0" indent="0" algn="r">
              <a:buNone/>
              <a:defRPr>
                <a:solidFill>
                  <a:schemeClr val="bg1"/>
                </a:solidFill>
              </a:defRPr>
            </a:lvl1pPr>
            <a:lvl2pPr marL="609585" indent="0" algn="ctr">
              <a:buNone/>
              <a:defRPr>
                <a:solidFill>
                  <a:schemeClr val="tx1">
                    <a:tint val="75000"/>
                  </a:schemeClr>
                </a:solidFill>
              </a:defRPr>
            </a:lvl2pPr>
            <a:lvl3pPr marL="1219171" indent="0" algn="ctr">
              <a:buNone/>
              <a:defRPr>
                <a:solidFill>
                  <a:schemeClr val="tx1">
                    <a:tint val="75000"/>
                  </a:schemeClr>
                </a:solidFill>
              </a:defRPr>
            </a:lvl3pPr>
            <a:lvl4pPr marL="1828755"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9" indent="0" algn="ctr">
              <a:buNone/>
              <a:defRPr>
                <a:solidFill>
                  <a:schemeClr val="tx1">
                    <a:tint val="75000"/>
                  </a:schemeClr>
                </a:solidFill>
              </a:defRPr>
            </a:lvl9pPr>
          </a:lstStyle>
          <a:p>
            <a:r>
              <a:rPr lang="en-GB"/>
              <a:t>Click to edit Master subtitle style</a:t>
            </a:r>
          </a:p>
        </p:txBody>
      </p:sp>
      <p:cxnSp>
        <p:nvCxnSpPr>
          <p:cNvPr id="11" name="Straight Connector 10">
            <a:extLst>
              <a:ext uri="{C183D7F6-B498-43B3-948B-1728B52AA6E4}">
                <adec:decorative xmlns:adec="http://schemas.microsoft.com/office/drawing/2017/decorative" val="1"/>
              </a:ext>
            </a:extLst>
          </p:cNvPr>
          <p:cNvCxnSpPr/>
          <p:nvPr/>
        </p:nvCxnSpPr>
        <p:spPr>
          <a:xfrm>
            <a:off x="0" y="4479852"/>
            <a:ext cx="12192000" cy="0"/>
          </a:xfrm>
          <a:prstGeom prst="line">
            <a:avLst/>
          </a:prstGeom>
          <a:ln w="135467">
            <a:gradFill>
              <a:gsLst>
                <a:gs pos="33000">
                  <a:srgbClr val="00A0AE"/>
                </a:gs>
                <a:gs pos="100000">
                  <a:srgbClr val="873299"/>
                </a:gs>
              </a:gsLst>
              <a:lin ang="0" scaled="0"/>
            </a:gra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1C2EBC2F-D3F5-0E87-FA0B-D9823BE658BB}"/>
              </a:ext>
              <a:ext uri="{C183D7F6-B498-43B3-948B-1728B52AA6E4}">
                <adec:decorative xmlns:adec="http://schemas.microsoft.com/office/drawing/2017/decorative" val="1"/>
              </a:ext>
            </a:extLst>
          </p:cNvPr>
          <p:cNvSpPr/>
          <p:nvPr userDrawn="1"/>
        </p:nvSpPr>
        <p:spPr>
          <a:xfrm>
            <a:off x="0" y="4479852"/>
            <a:ext cx="12192000" cy="2378149"/>
          </a:xfrm>
          <a:prstGeom prst="rect">
            <a:avLst/>
          </a:prstGeom>
          <a:gradFill>
            <a:gsLst>
              <a:gs pos="0">
                <a:srgbClr val="873299"/>
              </a:gs>
              <a:gs pos="69000">
                <a:srgbClr val="00A0AE"/>
              </a:gs>
            </a:gsLst>
            <a:lin ang="84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 name="Picture 2" descr="SFC Logo">
            <a:extLst>
              <a:ext uri="{FF2B5EF4-FFF2-40B4-BE49-F238E27FC236}">
                <a16:creationId xmlns:a16="http://schemas.microsoft.com/office/drawing/2014/main" id="{FCFC5DA0-8CFB-7274-6F27-41C5A9D487F6}"/>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297713" y="5670697"/>
            <a:ext cx="3105025" cy="931391"/>
          </a:xfrm>
          <a:prstGeom prst="rect">
            <a:avLst/>
          </a:prstGeom>
          <a:noFill/>
          <a:extLst>
            <a:ext uri="{909E8E84-426E-40DD-AFC4-6F175D3DCCD1}">
              <a14:hiddenFill xmlns:a14="http://schemas.microsoft.com/office/drawing/2010/main">
                <a:solidFill>
                  <a:srgbClr val="FFFFFF"/>
                </a:solidFill>
              </a14:hiddenFill>
            </a:ext>
          </a:extLst>
        </p:spPr>
      </p:pic>
      <p:cxnSp>
        <p:nvCxnSpPr>
          <p:cNvPr id="14" name="Straight Connector 13">
            <a:extLst>
              <a:ext uri="{FF2B5EF4-FFF2-40B4-BE49-F238E27FC236}">
                <a16:creationId xmlns:a16="http://schemas.microsoft.com/office/drawing/2014/main" id="{EF33CD07-1877-E12E-35E6-9933CB4E8EF4}"/>
              </a:ext>
              <a:ext uri="{C183D7F6-B498-43B3-948B-1728B52AA6E4}">
                <adec:decorative xmlns:adec="http://schemas.microsoft.com/office/drawing/2017/decorative" val="1"/>
              </a:ext>
            </a:extLst>
          </p:cNvPr>
          <p:cNvCxnSpPr/>
          <p:nvPr userDrawn="1"/>
        </p:nvCxnSpPr>
        <p:spPr>
          <a:xfrm>
            <a:off x="0" y="4479852"/>
            <a:ext cx="12192000" cy="0"/>
          </a:xfrm>
          <a:prstGeom prst="line">
            <a:avLst/>
          </a:prstGeom>
          <a:ln w="135467">
            <a:gradFill>
              <a:gsLst>
                <a:gs pos="33000">
                  <a:srgbClr val="00A0AE"/>
                </a:gs>
                <a:gs pos="100000">
                  <a:srgbClr val="873299"/>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6006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Cover Slide">
    <p:spTree>
      <p:nvGrpSpPr>
        <p:cNvPr id="1" name=""/>
        <p:cNvGrpSpPr/>
        <p:nvPr/>
      </p:nvGrpSpPr>
      <p:grpSpPr>
        <a:xfrm>
          <a:off x="0" y="0"/>
          <a:ext cx="0" cy="0"/>
          <a:chOff x="0" y="0"/>
          <a:chExt cx="0" cy="0"/>
        </a:xfrm>
      </p:grpSpPr>
      <p:sp>
        <p:nvSpPr>
          <p:cNvPr id="8" name="Picture Placeholder 2"/>
          <p:cNvSpPr>
            <a:spLocks noGrp="1"/>
          </p:cNvSpPr>
          <p:nvPr>
            <p:ph type="pic" idx="10" hasCustomPrompt="1"/>
          </p:nvPr>
        </p:nvSpPr>
        <p:spPr>
          <a:xfrm>
            <a:off x="0" y="0"/>
            <a:ext cx="12192000" cy="4423144"/>
          </a:xfrm>
          <a:prstGeom prst="rect">
            <a:avLst/>
          </a:prstGeom>
          <a:solidFill>
            <a:schemeClr val="bg1"/>
          </a:solidFill>
        </p:spPr>
        <p:txBody>
          <a:bodyPr anchor="ctr">
            <a:normAutofit/>
          </a:bodyPr>
          <a:lstStyle>
            <a:lvl1pPr marL="0" indent="0" algn="ctr">
              <a:buNone/>
              <a:defRPr sz="2400" b="0" baseline="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Click icon to add cover image. </a:t>
            </a:r>
          </a:p>
          <a:p>
            <a:r>
              <a:rPr lang="en-US"/>
              <a:t>You can find different images in the </a:t>
            </a:r>
            <a:r>
              <a:rPr lang="en-US" err="1"/>
              <a:t>Xdrive</a:t>
            </a:r>
            <a:r>
              <a:rPr lang="en-US"/>
              <a:t>:</a:t>
            </a:r>
          </a:p>
          <a:p>
            <a:r>
              <a:rPr lang="en-US" err="1"/>
              <a:t>Xdrive</a:t>
            </a:r>
            <a:r>
              <a:rPr lang="en-US"/>
              <a:t> &gt; Meeting Share &gt; Im</a:t>
            </a:r>
            <a:r>
              <a:rPr lang="en-GB"/>
              <a:t>age Bank &gt; Slideshow Covers</a:t>
            </a:r>
          </a:p>
        </p:txBody>
      </p:sp>
      <p:sp>
        <p:nvSpPr>
          <p:cNvPr id="7" name="Rectangle 6">
            <a:extLst>
              <a:ext uri="{C183D7F6-B498-43B3-948B-1728B52AA6E4}">
                <adec:decorative xmlns:adec="http://schemas.microsoft.com/office/drawing/2017/decorative" val="1"/>
              </a:ext>
            </a:extLst>
          </p:cNvPr>
          <p:cNvSpPr/>
          <p:nvPr/>
        </p:nvSpPr>
        <p:spPr>
          <a:xfrm>
            <a:off x="0" y="4479852"/>
            <a:ext cx="12192000" cy="2378149"/>
          </a:xfrm>
          <a:prstGeom prst="rect">
            <a:avLst/>
          </a:prstGeom>
          <a:gradFill>
            <a:gsLst>
              <a:gs pos="0">
                <a:srgbClr val="873299"/>
              </a:gs>
              <a:gs pos="69000">
                <a:srgbClr val="00A0AE"/>
              </a:gs>
            </a:gsLst>
            <a:lin ang="84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pic>
        <p:nvPicPr>
          <p:cNvPr id="10" name="Picture 2" descr="SFC Logo"/>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97715" y="5670699"/>
            <a:ext cx="3105025" cy="931391"/>
          </a:xfrm>
          <a:prstGeom prst="rect">
            <a:avLst/>
          </a:prstGeom>
          <a:noFill/>
          <a:extLst>
            <a:ext uri="{909E8E84-426E-40DD-AFC4-6F175D3DCCD1}">
              <a14:hiddenFill xmlns:a14="http://schemas.microsoft.com/office/drawing/2010/main">
                <a:solidFill>
                  <a:srgbClr val="FFFFFF"/>
                </a:solidFill>
              </a14:hiddenFill>
            </a:ext>
          </a:extLst>
        </p:spPr>
      </p:pic>
      <p:sp>
        <p:nvSpPr>
          <p:cNvPr id="9" name="Title 1"/>
          <p:cNvSpPr>
            <a:spLocks noGrp="1"/>
          </p:cNvSpPr>
          <p:nvPr>
            <p:ph type="ctrTitle" hasCustomPrompt="1"/>
          </p:nvPr>
        </p:nvSpPr>
        <p:spPr>
          <a:xfrm>
            <a:off x="0" y="4550740"/>
            <a:ext cx="12192000" cy="831449"/>
          </a:xfrm>
          <a:prstGeom prst="rect">
            <a:avLst/>
          </a:prstGeom>
          <a:noFill/>
        </p:spPr>
        <p:txBody>
          <a:bodyPr lIns="480000" tIns="0" rIns="480000" bIns="0" anchor="ctr"/>
          <a:lstStyle>
            <a:lvl1pPr algn="ctr">
              <a:defRPr sz="3200" b="0" spc="400">
                <a:solidFill>
                  <a:schemeClr val="bg1"/>
                </a:solidFill>
              </a:defRPr>
            </a:lvl1pPr>
          </a:lstStyle>
          <a:p>
            <a:r>
              <a:rPr lang="en-US"/>
              <a:t>Click To Edit Master Title Style</a:t>
            </a:r>
            <a:endParaRPr lang="en-GB"/>
          </a:p>
        </p:txBody>
      </p:sp>
      <p:sp>
        <p:nvSpPr>
          <p:cNvPr id="3" name="Subtitle 2"/>
          <p:cNvSpPr>
            <a:spLocks noGrp="1"/>
          </p:cNvSpPr>
          <p:nvPr>
            <p:ph type="subTitle" idx="1"/>
          </p:nvPr>
        </p:nvSpPr>
        <p:spPr>
          <a:xfrm>
            <a:off x="4253024" y="5598037"/>
            <a:ext cx="7456968" cy="923259"/>
          </a:xfrm>
          <a:prstGeom prst="rect">
            <a:avLst/>
          </a:prstGeom>
          <a:noFill/>
        </p:spPr>
        <p:txBody>
          <a:bodyPr lIns="0" tIns="0" rIns="0" bIns="0" anchor="b"/>
          <a:lstStyle>
            <a:lvl1pPr marL="0" indent="0" algn="r">
              <a:buNone/>
              <a:defRPr>
                <a:solidFill>
                  <a:schemeClr val="bg1"/>
                </a:solidFill>
              </a:defRPr>
            </a:lvl1pPr>
            <a:lvl2pPr marL="609585" indent="0" algn="ctr">
              <a:buNone/>
              <a:defRPr>
                <a:solidFill>
                  <a:schemeClr val="tx1">
                    <a:tint val="75000"/>
                  </a:schemeClr>
                </a:solidFill>
              </a:defRPr>
            </a:lvl2pPr>
            <a:lvl3pPr marL="1219171" indent="0" algn="ctr">
              <a:buNone/>
              <a:defRPr>
                <a:solidFill>
                  <a:schemeClr val="tx1">
                    <a:tint val="75000"/>
                  </a:schemeClr>
                </a:solidFill>
              </a:defRPr>
            </a:lvl3pPr>
            <a:lvl4pPr marL="1828755"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9" indent="0" algn="ctr">
              <a:buNone/>
              <a:defRPr>
                <a:solidFill>
                  <a:schemeClr val="tx1">
                    <a:tint val="75000"/>
                  </a:schemeClr>
                </a:solidFill>
              </a:defRPr>
            </a:lvl9pPr>
          </a:lstStyle>
          <a:p>
            <a:r>
              <a:rPr lang="en-GB"/>
              <a:t>Click to edit Master subtitle style</a:t>
            </a:r>
          </a:p>
        </p:txBody>
      </p:sp>
      <p:cxnSp>
        <p:nvCxnSpPr>
          <p:cNvPr id="11" name="Straight Connector 10">
            <a:extLst>
              <a:ext uri="{C183D7F6-B498-43B3-948B-1728B52AA6E4}">
                <adec:decorative xmlns:adec="http://schemas.microsoft.com/office/drawing/2017/decorative" val="1"/>
              </a:ext>
            </a:extLst>
          </p:cNvPr>
          <p:cNvCxnSpPr/>
          <p:nvPr/>
        </p:nvCxnSpPr>
        <p:spPr>
          <a:xfrm>
            <a:off x="0" y="4479852"/>
            <a:ext cx="12192000" cy="0"/>
          </a:xfrm>
          <a:prstGeom prst="line">
            <a:avLst/>
          </a:prstGeom>
          <a:ln w="135467">
            <a:gradFill>
              <a:gsLst>
                <a:gs pos="33000">
                  <a:srgbClr val="00A0AE"/>
                </a:gs>
                <a:gs pos="100000">
                  <a:srgbClr val="873299"/>
                </a:gs>
              </a:gsLst>
              <a:lin ang="0" scaled="0"/>
            </a:gra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1C2EBC2F-D3F5-0E87-FA0B-D9823BE658BB}"/>
              </a:ext>
              <a:ext uri="{C183D7F6-B498-43B3-948B-1728B52AA6E4}">
                <adec:decorative xmlns:adec="http://schemas.microsoft.com/office/drawing/2017/decorative" val="1"/>
              </a:ext>
            </a:extLst>
          </p:cNvPr>
          <p:cNvSpPr/>
          <p:nvPr userDrawn="1"/>
        </p:nvSpPr>
        <p:spPr>
          <a:xfrm>
            <a:off x="0" y="4479852"/>
            <a:ext cx="12192000" cy="23781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 name="Picture 2">
            <a:extLst>
              <a:ext uri="{FF2B5EF4-FFF2-40B4-BE49-F238E27FC236}">
                <a16:creationId xmlns:a16="http://schemas.microsoft.com/office/drawing/2014/main" id="{FCFC5DA0-8CFB-7274-6F27-41C5A9D487F6}"/>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p:blipFill>
        <p:spPr bwMode="auto">
          <a:xfrm>
            <a:off x="200049" y="5625869"/>
            <a:ext cx="3092633" cy="1043868"/>
          </a:xfrm>
          <a:prstGeom prst="rect">
            <a:avLst/>
          </a:prstGeom>
          <a:noFill/>
          <a:extLst>
            <a:ext uri="{909E8E84-426E-40DD-AFC4-6F175D3DCCD1}">
              <a14:hiddenFill xmlns:a14="http://schemas.microsoft.com/office/drawing/2010/main">
                <a:solidFill>
                  <a:srgbClr val="FFFFFF"/>
                </a:solidFill>
              </a14:hiddenFill>
            </a:ext>
          </a:extLst>
        </p:spPr>
      </p:pic>
      <p:cxnSp>
        <p:nvCxnSpPr>
          <p:cNvPr id="14" name="Straight Connector 13">
            <a:extLst>
              <a:ext uri="{FF2B5EF4-FFF2-40B4-BE49-F238E27FC236}">
                <a16:creationId xmlns:a16="http://schemas.microsoft.com/office/drawing/2014/main" id="{EF33CD07-1877-E12E-35E6-9933CB4E8EF4}"/>
              </a:ext>
              <a:ext uri="{C183D7F6-B498-43B3-948B-1728B52AA6E4}">
                <adec:decorative xmlns:adec="http://schemas.microsoft.com/office/drawing/2017/decorative" val="1"/>
              </a:ext>
            </a:extLst>
          </p:cNvPr>
          <p:cNvCxnSpPr/>
          <p:nvPr userDrawn="1"/>
        </p:nvCxnSpPr>
        <p:spPr>
          <a:xfrm>
            <a:off x="0" y="4479852"/>
            <a:ext cx="12192000" cy="0"/>
          </a:xfrm>
          <a:prstGeom prst="line">
            <a:avLst/>
          </a:prstGeom>
          <a:ln w="135467">
            <a:gradFill>
              <a:gsLst>
                <a:gs pos="33000">
                  <a:srgbClr val="00A0AE"/>
                </a:gs>
                <a:gs pos="100000">
                  <a:srgbClr val="873299"/>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861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Slide">
    <p:spTree>
      <p:nvGrpSpPr>
        <p:cNvPr id="1" name=""/>
        <p:cNvGrpSpPr/>
        <p:nvPr/>
      </p:nvGrpSpPr>
      <p:grpSpPr>
        <a:xfrm>
          <a:off x="0" y="0"/>
          <a:ext cx="0" cy="0"/>
          <a:chOff x="0" y="0"/>
          <a:chExt cx="0" cy="0"/>
        </a:xfrm>
      </p:grpSpPr>
      <p:sp>
        <p:nvSpPr>
          <p:cNvPr id="11" name="Picture Placeholder 2"/>
          <p:cNvSpPr>
            <a:spLocks noGrp="1"/>
          </p:cNvSpPr>
          <p:nvPr>
            <p:ph type="pic" idx="10" hasCustomPrompt="1"/>
          </p:nvPr>
        </p:nvSpPr>
        <p:spPr>
          <a:xfrm>
            <a:off x="413491" y="709180"/>
            <a:ext cx="727444" cy="716173"/>
          </a:xfrm>
          <a:prstGeom prst="rect">
            <a:avLst/>
          </a:prstGeom>
          <a:solidFill>
            <a:schemeClr val="bg1"/>
          </a:solidFill>
        </p:spPr>
        <p:txBody>
          <a:bodyPr anchor="ctr">
            <a:normAutofit/>
          </a:bodyPr>
          <a:lstStyle>
            <a:lvl1pPr marL="0" indent="0" algn="ctr">
              <a:buNone/>
              <a:defRPr sz="1600">
                <a:solidFill>
                  <a:srgbClr val="00A0AE"/>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9" name="Title 1"/>
          <p:cNvSpPr>
            <a:spLocks noGrp="1"/>
          </p:cNvSpPr>
          <p:nvPr>
            <p:ph type="title" hasCustomPrompt="1"/>
          </p:nvPr>
        </p:nvSpPr>
        <p:spPr>
          <a:xfrm>
            <a:off x="1235033" y="714155"/>
            <a:ext cx="4733376" cy="711199"/>
          </a:xfrm>
          <a:prstGeom prst="rect">
            <a:avLst/>
          </a:prstGeom>
          <a:noFill/>
        </p:spPr>
        <p:txBody>
          <a:bodyPr anchor="ctr">
            <a:noAutofit/>
          </a:bodyPr>
          <a:lstStyle>
            <a:lvl1pPr algn="l">
              <a:defRPr sz="2667" b="0">
                <a:solidFill>
                  <a:srgbClr val="873299"/>
                </a:solidFill>
              </a:defRPr>
            </a:lvl1pPr>
          </a:lstStyle>
          <a:p>
            <a:r>
              <a:rPr lang="en-US"/>
              <a:t>Click To Edit Master Title Style</a:t>
            </a:r>
            <a:endParaRPr lang="en-GB"/>
          </a:p>
        </p:txBody>
      </p:sp>
      <p:sp>
        <p:nvSpPr>
          <p:cNvPr id="10" name="Text Placeholder 3"/>
          <p:cNvSpPr>
            <a:spLocks noGrp="1"/>
          </p:cNvSpPr>
          <p:nvPr>
            <p:ph type="body" sz="half" idx="2" hasCustomPrompt="1"/>
          </p:nvPr>
        </p:nvSpPr>
        <p:spPr>
          <a:xfrm>
            <a:off x="413492" y="1611927"/>
            <a:ext cx="5540741" cy="4531921"/>
          </a:xfrm>
          <a:prstGeom prst="rect">
            <a:avLst/>
          </a:prstGeom>
          <a:noFill/>
        </p:spPr>
        <p:txBody>
          <a:bodyPr/>
          <a:lstStyle>
            <a:lvl1pPr marL="0" indent="0">
              <a:buNone/>
              <a:defRPr sz="1867">
                <a:solidFill>
                  <a:srgbClr val="2F1A45"/>
                </a:solidFill>
              </a:defRPr>
            </a:lvl1pPr>
            <a:lvl2pPr marL="609585" indent="0">
              <a:buNone/>
              <a:defRPr sz="1600"/>
            </a:lvl2pPr>
            <a:lvl3pPr marL="1219171" indent="0">
              <a:buNone/>
              <a:defRPr sz="1333"/>
            </a:lvl3pPr>
            <a:lvl4pPr marL="1828755"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Content Placeholder 2"/>
          <p:cNvSpPr>
            <a:spLocks noGrp="1"/>
          </p:cNvSpPr>
          <p:nvPr>
            <p:ph sz="quarter" idx="12"/>
          </p:nvPr>
        </p:nvSpPr>
        <p:spPr>
          <a:xfrm>
            <a:off x="6345915" y="822744"/>
            <a:ext cx="5319184" cy="5223933"/>
          </a:xfrm>
          <a:prstGeom prst="rect">
            <a:avLst/>
          </a:prstGeom>
          <a:ln w="169333">
            <a:solidFill>
              <a:srgbClr val="EDF8F9"/>
            </a:solidFill>
            <a:miter lim="800000"/>
          </a:ln>
        </p:spPr>
        <p:txBody>
          <a:bodyPr lIns="240000" tIns="240000" rIns="240000" bIns="240000" anchor="ct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cxnSp>
        <p:nvCxnSpPr>
          <p:cNvPr id="13" name="Straight Connector 12">
            <a:extLst>
              <a:ext uri="{C183D7F6-B498-43B3-948B-1728B52AA6E4}">
                <adec:decorative xmlns:adec="http://schemas.microsoft.com/office/drawing/2017/decorative" val="1"/>
              </a:ext>
            </a:extLst>
          </p:cNvPr>
          <p:cNvCxnSpPr/>
          <p:nvPr/>
        </p:nvCxnSpPr>
        <p:spPr>
          <a:xfrm>
            <a:off x="413491" y="225047"/>
            <a:ext cx="11365023" cy="0"/>
          </a:xfrm>
          <a:prstGeom prst="line">
            <a:avLst/>
          </a:prstGeom>
          <a:ln w="25400">
            <a:solidFill>
              <a:srgbClr val="873299"/>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C183D7F6-B498-43B3-948B-1728B52AA6E4}">
                <adec:decorative xmlns:adec="http://schemas.microsoft.com/office/drawing/2017/decorative" val="1"/>
              </a:ext>
            </a:extLst>
          </p:cNvPr>
          <p:cNvCxnSpPr/>
          <p:nvPr/>
        </p:nvCxnSpPr>
        <p:spPr>
          <a:xfrm>
            <a:off x="413491" y="6632955"/>
            <a:ext cx="11365023" cy="0"/>
          </a:xfrm>
          <a:prstGeom prst="line">
            <a:avLst/>
          </a:prstGeom>
          <a:ln w="25400">
            <a:solidFill>
              <a:srgbClr val="873299"/>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5662C988-7DC0-2B80-C824-1DFD7EDDD294}"/>
              </a:ext>
              <a:ext uri="{C183D7F6-B498-43B3-948B-1728B52AA6E4}">
                <adec:decorative xmlns:adec="http://schemas.microsoft.com/office/drawing/2017/decorative" val="1"/>
              </a:ext>
            </a:extLst>
          </p:cNvPr>
          <p:cNvCxnSpPr/>
          <p:nvPr userDrawn="1"/>
        </p:nvCxnSpPr>
        <p:spPr>
          <a:xfrm>
            <a:off x="413489" y="225047"/>
            <a:ext cx="11365023" cy="0"/>
          </a:xfrm>
          <a:prstGeom prst="line">
            <a:avLst/>
          </a:prstGeom>
          <a:ln w="25400">
            <a:solidFill>
              <a:srgbClr val="873299"/>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4B250650-390F-9196-95A0-38C9610E48F0}"/>
              </a:ext>
              <a:ext uri="{C183D7F6-B498-43B3-948B-1728B52AA6E4}">
                <adec:decorative xmlns:adec="http://schemas.microsoft.com/office/drawing/2017/decorative" val="1"/>
              </a:ext>
            </a:extLst>
          </p:cNvPr>
          <p:cNvCxnSpPr/>
          <p:nvPr userDrawn="1"/>
        </p:nvCxnSpPr>
        <p:spPr>
          <a:xfrm>
            <a:off x="413489" y="6632955"/>
            <a:ext cx="11365023" cy="0"/>
          </a:xfrm>
          <a:prstGeom prst="line">
            <a:avLst/>
          </a:prstGeom>
          <a:ln w="25400">
            <a:solidFill>
              <a:srgbClr val="87329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202594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Slide - Two Photos">
    <p:spTree>
      <p:nvGrpSpPr>
        <p:cNvPr id="1" name=""/>
        <p:cNvGrpSpPr/>
        <p:nvPr/>
      </p:nvGrpSpPr>
      <p:grpSpPr>
        <a:xfrm>
          <a:off x="0" y="0"/>
          <a:ext cx="0" cy="0"/>
          <a:chOff x="0" y="0"/>
          <a:chExt cx="0" cy="0"/>
        </a:xfrm>
      </p:grpSpPr>
      <p:sp>
        <p:nvSpPr>
          <p:cNvPr id="11" name="Picture Placeholder 2"/>
          <p:cNvSpPr>
            <a:spLocks noGrp="1"/>
          </p:cNvSpPr>
          <p:nvPr>
            <p:ph type="pic" idx="10" hasCustomPrompt="1"/>
          </p:nvPr>
        </p:nvSpPr>
        <p:spPr>
          <a:xfrm>
            <a:off x="413491" y="709180"/>
            <a:ext cx="727444" cy="716173"/>
          </a:xfrm>
          <a:prstGeom prst="rect">
            <a:avLst/>
          </a:prstGeom>
          <a:solidFill>
            <a:schemeClr val="bg1"/>
          </a:solidFill>
        </p:spPr>
        <p:txBody>
          <a:bodyPr anchor="ctr">
            <a:normAutofit/>
          </a:bodyPr>
          <a:lstStyle>
            <a:lvl1pPr marL="0" indent="0" algn="ctr">
              <a:buNone/>
              <a:defRPr sz="1600">
                <a:solidFill>
                  <a:srgbClr val="00A0AE"/>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9" name="Title 1"/>
          <p:cNvSpPr>
            <a:spLocks noGrp="1"/>
          </p:cNvSpPr>
          <p:nvPr>
            <p:ph type="title" hasCustomPrompt="1"/>
          </p:nvPr>
        </p:nvSpPr>
        <p:spPr>
          <a:xfrm>
            <a:off x="1235033" y="714155"/>
            <a:ext cx="4733376" cy="711199"/>
          </a:xfrm>
          <a:prstGeom prst="rect">
            <a:avLst/>
          </a:prstGeom>
          <a:noFill/>
        </p:spPr>
        <p:txBody>
          <a:bodyPr anchor="ctr">
            <a:noAutofit/>
          </a:bodyPr>
          <a:lstStyle>
            <a:lvl1pPr algn="l">
              <a:defRPr sz="2667" b="0">
                <a:solidFill>
                  <a:srgbClr val="873299"/>
                </a:solidFill>
              </a:defRPr>
            </a:lvl1pPr>
          </a:lstStyle>
          <a:p>
            <a:r>
              <a:rPr lang="en-US"/>
              <a:t>Click To Edit Master Title Style</a:t>
            </a:r>
            <a:endParaRPr lang="en-GB"/>
          </a:p>
        </p:txBody>
      </p:sp>
      <p:sp>
        <p:nvSpPr>
          <p:cNvPr id="10" name="Text Placeholder 3"/>
          <p:cNvSpPr>
            <a:spLocks noGrp="1"/>
          </p:cNvSpPr>
          <p:nvPr>
            <p:ph type="body" sz="half" idx="2" hasCustomPrompt="1"/>
          </p:nvPr>
        </p:nvSpPr>
        <p:spPr>
          <a:xfrm>
            <a:off x="413492" y="1611927"/>
            <a:ext cx="5540741" cy="4531921"/>
          </a:xfrm>
          <a:prstGeom prst="rect">
            <a:avLst/>
          </a:prstGeom>
          <a:noFill/>
        </p:spPr>
        <p:txBody>
          <a:bodyPr/>
          <a:lstStyle>
            <a:lvl1pPr marL="0" indent="0">
              <a:buNone/>
              <a:defRPr sz="1867">
                <a:solidFill>
                  <a:srgbClr val="2F1A45"/>
                </a:solidFill>
              </a:defRPr>
            </a:lvl1pPr>
            <a:lvl2pPr marL="609585" indent="0">
              <a:buNone/>
              <a:defRPr sz="1600"/>
            </a:lvl2pPr>
            <a:lvl3pPr marL="1219171" indent="0">
              <a:buNone/>
              <a:defRPr sz="1333"/>
            </a:lvl3pPr>
            <a:lvl4pPr marL="1828755"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6" name="Picture Placeholder 2">
            <a:extLst>
              <a:ext uri="{FF2B5EF4-FFF2-40B4-BE49-F238E27FC236}">
                <a16:creationId xmlns:a16="http://schemas.microsoft.com/office/drawing/2014/main" id="{B30A8907-917F-0A19-FD3F-F0BBC93A7519}"/>
              </a:ext>
            </a:extLst>
          </p:cNvPr>
          <p:cNvSpPr>
            <a:spLocks noGrp="1"/>
          </p:cNvSpPr>
          <p:nvPr>
            <p:ph type="pic" idx="16"/>
          </p:nvPr>
        </p:nvSpPr>
        <p:spPr>
          <a:xfrm>
            <a:off x="6345915" y="808567"/>
            <a:ext cx="5319184" cy="2620433"/>
          </a:xfrm>
          <a:prstGeom prst="rect">
            <a:avLst/>
          </a:prstGeom>
          <a:solidFill>
            <a:schemeClr val="bg1"/>
          </a:solidFill>
          <a:ln w="169333">
            <a:solidFill>
              <a:srgbClr val="EDF8F9"/>
            </a:solidFill>
          </a:ln>
        </p:spPr>
        <p:txBody>
          <a:bodyPr anchor="ctr">
            <a:normAutofit/>
          </a:bodyPr>
          <a:lstStyle>
            <a:lvl1pPr marL="0" indent="0" algn="ctr">
              <a:buNone/>
              <a:defRPr sz="2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GB"/>
              <a:t>Click icon to add picture</a:t>
            </a:r>
          </a:p>
        </p:txBody>
      </p:sp>
      <p:sp>
        <p:nvSpPr>
          <p:cNvPr id="17" name="Picture Placeholder 2">
            <a:extLst>
              <a:ext uri="{FF2B5EF4-FFF2-40B4-BE49-F238E27FC236}">
                <a16:creationId xmlns:a16="http://schemas.microsoft.com/office/drawing/2014/main" id="{CCD8C73B-A2E3-B1F5-E441-DA1C763305C9}"/>
              </a:ext>
            </a:extLst>
          </p:cNvPr>
          <p:cNvSpPr>
            <a:spLocks noGrp="1"/>
          </p:cNvSpPr>
          <p:nvPr>
            <p:ph type="pic" idx="18"/>
          </p:nvPr>
        </p:nvSpPr>
        <p:spPr>
          <a:xfrm>
            <a:off x="6345915" y="3429000"/>
            <a:ext cx="5319184" cy="2620433"/>
          </a:xfrm>
          <a:prstGeom prst="rect">
            <a:avLst/>
          </a:prstGeom>
          <a:solidFill>
            <a:schemeClr val="bg1"/>
          </a:solidFill>
          <a:ln w="169333">
            <a:solidFill>
              <a:srgbClr val="EDF8F9"/>
            </a:solidFill>
          </a:ln>
        </p:spPr>
        <p:txBody>
          <a:bodyPr anchor="ctr">
            <a:normAutofit/>
          </a:bodyPr>
          <a:lstStyle>
            <a:lvl1pPr marL="0" indent="0" algn="ctr">
              <a:buNone/>
              <a:defRPr sz="2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GB"/>
              <a:t>Click icon to add picture</a:t>
            </a:r>
          </a:p>
        </p:txBody>
      </p:sp>
      <p:cxnSp>
        <p:nvCxnSpPr>
          <p:cNvPr id="7" name="Straight Connector 6">
            <a:extLst>
              <a:ext uri="{C183D7F6-B498-43B3-948B-1728B52AA6E4}">
                <adec:decorative xmlns:adec="http://schemas.microsoft.com/office/drawing/2017/decorative" val="1"/>
              </a:ext>
            </a:extLst>
          </p:cNvPr>
          <p:cNvCxnSpPr/>
          <p:nvPr/>
        </p:nvCxnSpPr>
        <p:spPr>
          <a:xfrm>
            <a:off x="413491" y="6632955"/>
            <a:ext cx="11365023" cy="0"/>
          </a:xfrm>
          <a:prstGeom prst="line">
            <a:avLst/>
          </a:prstGeom>
          <a:ln w="25400">
            <a:solidFill>
              <a:srgbClr val="873299"/>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C183D7F6-B498-43B3-948B-1728B52AA6E4}">
                <adec:decorative xmlns:adec="http://schemas.microsoft.com/office/drawing/2017/decorative" val="1"/>
              </a:ext>
            </a:extLst>
          </p:cNvPr>
          <p:cNvCxnSpPr/>
          <p:nvPr/>
        </p:nvCxnSpPr>
        <p:spPr>
          <a:xfrm>
            <a:off x="413491" y="225047"/>
            <a:ext cx="11365023" cy="0"/>
          </a:xfrm>
          <a:prstGeom prst="line">
            <a:avLst/>
          </a:prstGeom>
          <a:ln w="25400">
            <a:solidFill>
              <a:srgbClr val="873299"/>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FCE2B96B-233D-2162-EC00-D88224AB3A38}"/>
              </a:ext>
              <a:ext uri="{C183D7F6-B498-43B3-948B-1728B52AA6E4}">
                <adec:decorative xmlns:adec="http://schemas.microsoft.com/office/drawing/2017/decorative" val="1"/>
              </a:ext>
            </a:extLst>
          </p:cNvPr>
          <p:cNvCxnSpPr/>
          <p:nvPr userDrawn="1"/>
        </p:nvCxnSpPr>
        <p:spPr>
          <a:xfrm>
            <a:off x="413489" y="6632955"/>
            <a:ext cx="11365023" cy="0"/>
          </a:xfrm>
          <a:prstGeom prst="line">
            <a:avLst/>
          </a:prstGeom>
          <a:ln w="25400">
            <a:solidFill>
              <a:srgbClr val="873299"/>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A36FE79D-3927-655C-0A95-4FEFC2E10DBC}"/>
              </a:ext>
              <a:ext uri="{C183D7F6-B498-43B3-948B-1728B52AA6E4}">
                <adec:decorative xmlns:adec="http://schemas.microsoft.com/office/drawing/2017/decorative" val="1"/>
              </a:ext>
            </a:extLst>
          </p:cNvPr>
          <p:cNvCxnSpPr/>
          <p:nvPr userDrawn="1"/>
        </p:nvCxnSpPr>
        <p:spPr>
          <a:xfrm>
            <a:off x="413489" y="225047"/>
            <a:ext cx="11365023" cy="0"/>
          </a:xfrm>
          <a:prstGeom prst="line">
            <a:avLst/>
          </a:prstGeom>
          <a:ln w="25400">
            <a:solidFill>
              <a:srgbClr val="87329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43847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97960" y="714155"/>
            <a:ext cx="8582541" cy="5429693"/>
          </a:xfrm>
          <a:prstGeom prst="rect">
            <a:avLst/>
          </a:prstGeom>
          <a:ln w="169333">
            <a:solidFill>
              <a:srgbClr val="00A0AE">
                <a:alpha val="10000"/>
              </a:srgbClr>
            </a:solidFill>
            <a:miter lim="800000"/>
          </a:ln>
        </p:spPr>
        <p:txBody>
          <a:bodyPr lIns="480000" tIns="480000" rIns="480000" bIns="480000" anchor="ctr">
            <a:normAutofit/>
          </a:bodyPr>
          <a:lstStyle>
            <a:lvl1pPr>
              <a:defRPr sz="2133">
                <a:solidFill>
                  <a:srgbClr val="2F1A45"/>
                </a:solidFill>
              </a:defRPr>
            </a:lvl1pPr>
            <a:lvl2pPr>
              <a:defRPr sz="2133"/>
            </a:lvl2pPr>
            <a:lvl3pPr>
              <a:defRPr sz="1867"/>
            </a:lvl3pPr>
            <a:lvl4pPr>
              <a:defRPr sz="1600"/>
            </a:lvl4pPr>
            <a:lvl5pPr>
              <a:defRPr sz="1600"/>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icture Placeholder 2"/>
          <p:cNvSpPr>
            <a:spLocks noGrp="1"/>
          </p:cNvSpPr>
          <p:nvPr>
            <p:ph type="pic" idx="10" hasCustomPrompt="1"/>
          </p:nvPr>
        </p:nvSpPr>
        <p:spPr>
          <a:xfrm>
            <a:off x="11070855" y="660403"/>
            <a:ext cx="727444" cy="716173"/>
          </a:xfrm>
          <a:prstGeom prst="rect">
            <a:avLst/>
          </a:prstGeom>
          <a:solidFill>
            <a:schemeClr val="bg1"/>
          </a:solidFill>
        </p:spPr>
        <p:txBody>
          <a:bodyPr anchor="ctr">
            <a:normAutofit/>
          </a:bodyPr>
          <a:lstStyle>
            <a:lvl1pPr marL="0" indent="0" algn="ctr">
              <a:buNone/>
              <a:defRPr sz="1600">
                <a:solidFill>
                  <a:srgbClr val="873299"/>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10" name="Title 1"/>
          <p:cNvSpPr>
            <a:spLocks noGrp="1"/>
          </p:cNvSpPr>
          <p:nvPr>
            <p:ph type="title" hasCustomPrompt="1"/>
          </p:nvPr>
        </p:nvSpPr>
        <p:spPr>
          <a:xfrm>
            <a:off x="9711071" y="1689100"/>
            <a:ext cx="2087229" cy="4546599"/>
          </a:xfrm>
          <a:prstGeom prst="rect">
            <a:avLst/>
          </a:prstGeom>
          <a:noFill/>
        </p:spPr>
        <p:txBody>
          <a:bodyPr anchor="t">
            <a:noAutofit/>
          </a:bodyPr>
          <a:lstStyle>
            <a:lvl1pPr algn="r">
              <a:defRPr sz="2400" b="0">
                <a:solidFill>
                  <a:srgbClr val="873299"/>
                </a:solidFill>
              </a:defRPr>
            </a:lvl1pPr>
          </a:lstStyle>
          <a:p>
            <a:r>
              <a:rPr lang="en-US"/>
              <a:t>Click to edit master title style</a:t>
            </a:r>
            <a:endParaRPr lang="en-GB"/>
          </a:p>
        </p:txBody>
      </p:sp>
      <p:cxnSp>
        <p:nvCxnSpPr>
          <p:cNvPr id="15" name="Straight Connector 14">
            <a:extLst>
              <a:ext uri="{C183D7F6-B498-43B3-948B-1728B52AA6E4}">
                <adec:decorative xmlns:adec="http://schemas.microsoft.com/office/drawing/2017/decorative" val="1"/>
              </a:ext>
            </a:extLst>
          </p:cNvPr>
          <p:cNvCxnSpPr/>
          <p:nvPr/>
        </p:nvCxnSpPr>
        <p:spPr>
          <a:xfrm>
            <a:off x="9711069" y="1502735"/>
            <a:ext cx="2480931" cy="0"/>
          </a:xfrm>
          <a:prstGeom prst="line">
            <a:avLst/>
          </a:prstGeom>
          <a:ln w="25400">
            <a:solidFill>
              <a:srgbClr val="873299"/>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C183D7F6-B498-43B3-948B-1728B52AA6E4}">
                <adec:decorative xmlns:adec="http://schemas.microsoft.com/office/drawing/2017/decorative" val="1"/>
              </a:ext>
            </a:extLst>
          </p:cNvPr>
          <p:cNvCxnSpPr/>
          <p:nvPr/>
        </p:nvCxnSpPr>
        <p:spPr>
          <a:xfrm>
            <a:off x="413491" y="225047"/>
            <a:ext cx="11365023" cy="0"/>
          </a:xfrm>
          <a:prstGeom prst="line">
            <a:avLst/>
          </a:prstGeom>
          <a:ln w="25400">
            <a:solidFill>
              <a:srgbClr val="873299"/>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C183D7F6-B498-43B3-948B-1728B52AA6E4}">
                <adec:decorative xmlns:adec="http://schemas.microsoft.com/office/drawing/2017/decorative" val="1"/>
              </a:ext>
            </a:extLst>
          </p:cNvPr>
          <p:cNvCxnSpPr/>
          <p:nvPr/>
        </p:nvCxnSpPr>
        <p:spPr>
          <a:xfrm>
            <a:off x="413491" y="6632955"/>
            <a:ext cx="11365023" cy="0"/>
          </a:xfrm>
          <a:prstGeom prst="line">
            <a:avLst/>
          </a:prstGeom>
          <a:ln w="25400">
            <a:solidFill>
              <a:srgbClr val="873299"/>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6B65CECB-99AF-3D2F-6E4B-75AAAB686ACC}"/>
              </a:ext>
              <a:ext uri="{C183D7F6-B498-43B3-948B-1728B52AA6E4}">
                <adec:decorative xmlns:adec="http://schemas.microsoft.com/office/drawing/2017/decorative" val="1"/>
              </a:ext>
            </a:extLst>
          </p:cNvPr>
          <p:cNvCxnSpPr/>
          <p:nvPr userDrawn="1"/>
        </p:nvCxnSpPr>
        <p:spPr>
          <a:xfrm>
            <a:off x="9711069" y="1502735"/>
            <a:ext cx="2480931" cy="0"/>
          </a:xfrm>
          <a:prstGeom prst="line">
            <a:avLst/>
          </a:prstGeom>
          <a:ln w="25400">
            <a:solidFill>
              <a:srgbClr val="873299"/>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B268B500-3E8C-8315-B0C8-90924756BB0B}"/>
              </a:ext>
              <a:ext uri="{C183D7F6-B498-43B3-948B-1728B52AA6E4}">
                <adec:decorative xmlns:adec="http://schemas.microsoft.com/office/drawing/2017/decorative" val="1"/>
              </a:ext>
            </a:extLst>
          </p:cNvPr>
          <p:cNvCxnSpPr/>
          <p:nvPr userDrawn="1"/>
        </p:nvCxnSpPr>
        <p:spPr>
          <a:xfrm>
            <a:off x="413489" y="225047"/>
            <a:ext cx="11365023" cy="0"/>
          </a:xfrm>
          <a:prstGeom prst="line">
            <a:avLst/>
          </a:prstGeom>
          <a:ln w="25400">
            <a:solidFill>
              <a:srgbClr val="873299"/>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B39E0B0-005B-BA99-D96E-1CC0000F5F57}"/>
              </a:ext>
              <a:ext uri="{C183D7F6-B498-43B3-948B-1728B52AA6E4}">
                <adec:decorative xmlns:adec="http://schemas.microsoft.com/office/drawing/2017/decorative" val="1"/>
              </a:ext>
            </a:extLst>
          </p:cNvPr>
          <p:cNvCxnSpPr/>
          <p:nvPr userDrawn="1"/>
        </p:nvCxnSpPr>
        <p:spPr>
          <a:xfrm>
            <a:off x="413489" y="6632955"/>
            <a:ext cx="11365023" cy="0"/>
          </a:xfrm>
          <a:prstGeom prst="line">
            <a:avLst/>
          </a:prstGeom>
          <a:ln w="25400">
            <a:solidFill>
              <a:srgbClr val="87329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57146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Quote Blue Left">
    <p:spTree>
      <p:nvGrpSpPr>
        <p:cNvPr id="1" name=""/>
        <p:cNvGrpSpPr/>
        <p:nvPr/>
      </p:nvGrpSpPr>
      <p:grpSpPr>
        <a:xfrm>
          <a:off x="0" y="0"/>
          <a:ext cx="0" cy="0"/>
          <a:chOff x="0" y="0"/>
          <a:chExt cx="0" cy="0"/>
        </a:xfrm>
      </p:grpSpPr>
      <p:sp>
        <p:nvSpPr>
          <p:cNvPr id="8" name="Rectangle 7">
            <a:extLs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00A0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cxnSp>
        <p:nvCxnSpPr>
          <p:cNvPr id="13" name="Straight Connector 12">
            <a:extLst>
              <a:ext uri="{C183D7F6-B498-43B3-948B-1728B52AA6E4}">
                <adec:decorative xmlns:adec="http://schemas.microsoft.com/office/drawing/2017/decorative" val="1"/>
              </a:ext>
            </a:extLst>
          </p:cNvPr>
          <p:cNvCxnSpPr/>
          <p:nvPr/>
        </p:nvCxnSpPr>
        <p:spPr>
          <a:xfrm>
            <a:off x="413491" y="225047"/>
            <a:ext cx="1136502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C183D7F6-B498-43B3-948B-1728B52AA6E4}">
                <adec:decorative xmlns:adec="http://schemas.microsoft.com/office/drawing/2017/decorative" val="1"/>
              </a:ext>
            </a:extLst>
          </p:cNvPr>
          <p:cNvCxnSpPr/>
          <p:nvPr/>
        </p:nvCxnSpPr>
        <p:spPr>
          <a:xfrm>
            <a:off x="413491" y="6632955"/>
            <a:ext cx="1136502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Title 1"/>
          <p:cNvSpPr>
            <a:spLocks noGrp="1"/>
          </p:cNvSpPr>
          <p:nvPr>
            <p:ph type="title" hasCustomPrompt="1"/>
          </p:nvPr>
        </p:nvSpPr>
        <p:spPr>
          <a:xfrm>
            <a:off x="413491" y="569115"/>
            <a:ext cx="7663711" cy="5719775"/>
          </a:xfrm>
          <a:prstGeom prst="rect">
            <a:avLst/>
          </a:prstGeom>
          <a:noFill/>
        </p:spPr>
        <p:txBody>
          <a:bodyPr anchor="ctr">
            <a:noAutofit/>
          </a:bodyPr>
          <a:lstStyle>
            <a:lvl1pPr algn="l">
              <a:defRPr sz="2667" b="0">
                <a:solidFill>
                  <a:schemeClr val="bg1"/>
                </a:solidFill>
              </a:defRPr>
            </a:lvl1pPr>
          </a:lstStyle>
          <a:p>
            <a:r>
              <a:rPr lang="en-US"/>
              <a:t>Click to edit master title style</a:t>
            </a:r>
            <a:endParaRPr lang="en-GB"/>
          </a:p>
        </p:txBody>
      </p:sp>
      <p:sp>
        <p:nvSpPr>
          <p:cNvPr id="18" name="Picture Placeholder 2"/>
          <p:cNvSpPr>
            <a:spLocks noGrp="1"/>
          </p:cNvSpPr>
          <p:nvPr>
            <p:ph type="pic" idx="10" hasCustomPrompt="1"/>
          </p:nvPr>
        </p:nvSpPr>
        <p:spPr>
          <a:xfrm>
            <a:off x="11010903" y="4254668"/>
            <a:ext cx="727444" cy="716173"/>
          </a:xfrm>
          <a:prstGeom prst="rect">
            <a:avLst/>
          </a:prstGeom>
          <a:noFill/>
        </p:spPr>
        <p:txBody>
          <a:bodyPr anchor="ctr">
            <a:normAutofit/>
          </a:bodyPr>
          <a:lstStyle>
            <a:lvl1pPr marL="0" indent="0" algn="ctr">
              <a:buNone/>
              <a:defRPr sz="1600">
                <a:solidFill>
                  <a:schemeClr val="bg1"/>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15" name="Text Placeholder 3"/>
          <p:cNvSpPr>
            <a:spLocks noGrp="1"/>
          </p:cNvSpPr>
          <p:nvPr>
            <p:ph type="body" sz="half" idx="2" hasCustomPrompt="1"/>
          </p:nvPr>
        </p:nvSpPr>
        <p:spPr>
          <a:xfrm>
            <a:off x="8307572" y="5347912"/>
            <a:ext cx="3430773" cy="940976"/>
          </a:xfrm>
          <a:prstGeom prst="rect">
            <a:avLst/>
          </a:prstGeom>
          <a:noFill/>
        </p:spPr>
        <p:txBody>
          <a:bodyPr/>
          <a:lstStyle>
            <a:lvl1pPr marL="0" indent="0" algn="r">
              <a:buNone/>
              <a:defRPr sz="1867" baseline="0">
                <a:solidFill>
                  <a:schemeClr val="bg1"/>
                </a:solidFill>
              </a:defRPr>
            </a:lvl1pPr>
            <a:lvl2pPr marL="609585" indent="0">
              <a:buNone/>
              <a:defRPr sz="1600"/>
            </a:lvl2pPr>
            <a:lvl3pPr marL="1219171" indent="0">
              <a:buNone/>
              <a:defRPr sz="1333"/>
            </a:lvl3pPr>
            <a:lvl4pPr marL="1828755"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Name of Author</a:t>
            </a:r>
          </a:p>
          <a:p>
            <a:pPr lvl="0"/>
            <a:r>
              <a:rPr lang="en-US"/>
              <a:t>Up to three lines</a:t>
            </a:r>
          </a:p>
        </p:txBody>
      </p:sp>
      <p:cxnSp>
        <p:nvCxnSpPr>
          <p:cNvPr id="16" name="Straight Connector 15">
            <a:extLst>
              <a:ext uri="{C183D7F6-B498-43B3-948B-1728B52AA6E4}">
                <adec:decorative xmlns:adec="http://schemas.microsoft.com/office/drawing/2017/decorative" val="1"/>
              </a:ext>
            </a:extLst>
          </p:cNvPr>
          <p:cNvCxnSpPr/>
          <p:nvPr/>
        </p:nvCxnSpPr>
        <p:spPr>
          <a:xfrm>
            <a:off x="9711069" y="5160335"/>
            <a:ext cx="2480931"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7DCC0CD9-A7EC-979A-8259-E4EF6A719438}"/>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rgbClr val="00A0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0" name="Straight Connector 9">
            <a:extLst>
              <a:ext uri="{FF2B5EF4-FFF2-40B4-BE49-F238E27FC236}">
                <a16:creationId xmlns:a16="http://schemas.microsoft.com/office/drawing/2014/main" id="{FD9A0CFB-21A6-E648-137C-64D26AD2D633}"/>
              </a:ext>
              <a:ext uri="{C183D7F6-B498-43B3-948B-1728B52AA6E4}">
                <adec:decorative xmlns:adec="http://schemas.microsoft.com/office/drawing/2017/decorative" val="1"/>
              </a:ext>
            </a:extLst>
          </p:cNvPr>
          <p:cNvCxnSpPr/>
          <p:nvPr userDrawn="1"/>
        </p:nvCxnSpPr>
        <p:spPr>
          <a:xfrm>
            <a:off x="413489" y="225047"/>
            <a:ext cx="1136502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37F53B3-5B13-33A8-097A-F3333D22B717}"/>
              </a:ext>
              <a:ext uri="{C183D7F6-B498-43B3-948B-1728B52AA6E4}">
                <adec:decorative xmlns:adec="http://schemas.microsoft.com/office/drawing/2017/decorative" val="1"/>
              </a:ext>
            </a:extLst>
          </p:cNvPr>
          <p:cNvCxnSpPr/>
          <p:nvPr userDrawn="1"/>
        </p:nvCxnSpPr>
        <p:spPr>
          <a:xfrm>
            <a:off x="413489" y="6632955"/>
            <a:ext cx="1136502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306AA96-029F-9F04-C762-0857B0023990}"/>
              </a:ext>
              <a:ext uri="{C183D7F6-B498-43B3-948B-1728B52AA6E4}">
                <adec:decorative xmlns:adec="http://schemas.microsoft.com/office/drawing/2017/decorative" val="1"/>
              </a:ext>
            </a:extLst>
          </p:cNvPr>
          <p:cNvCxnSpPr/>
          <p:nvPr userDrawn="1"/>
        </p:nvCxnSpPr>
        <p:spPr>
          <a:xfrm>
            <a:off x="9711069" y="5160335"/>
            <a:ext cx="2480931"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168761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Quote Blue Right">
    <p:spTree>
      <p:nvGrpSpPr>
        <p:cNvPr id="1" name=""/>
        <p:cNvGrpSpPr/>
        <p:nvPr/>
      </p:nvGrpSpPr>
      <p:grpSpPr>
        <a:xfrm>
          <a:off x="0" y="0"/>
          <a:ext cx="0" cy="0"/>
          <a:chOff x="0" y="0"/>
          <a:chExt cx="0" cy="0"/>
        </a:xfrm>
      </p:grpSpPr>
      <p:sp>
        <p:nvSpPr>
          <p:cNvPr id="8" name="Rectangle 7">
            <a:extLs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00A0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cxnSp>
        <p:nvCxnSpPr>
          <p:cNvPr id="10" name="Straight Connector 9">
            <a:extLst>
              <a:ext uri="{C183D7F6-B498-43B3-948B-1728B52AA6E4}">
                <adec:decorative xmlns:adec="http://schemas.microsoft.com/office/drawing/2017/decorative" val="1"/>
              </a:ext>
            </a:extLst>
          </p:cNvPr>
          <p:cNvCxnSpPr/>
          <p:nvPr/>
        </p:nvCxnSpPr>
        <p:spPr>
          <a:xfrm>
            <a:off x="413491" y="6632955"/>
            <a:ext cx="1136502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C183D7F6-B498-43B3-948B-1728B52AA6E4}">
                <adec:decorative xmlns:adec="http://schemas.microsoft.com/office/drawing/2017/decorative" val="1"/>
              </a:ext>
            </a:extLst>
          </p:cNvPr>
          <p:cNvCxnSpPr/>
          <p:nvPr/>
        </p:nvCxnSpPr>
        <p:spPr>
          <a:xfrm>
            <a:off x="413491" y="225047"/>
            <a:ext cx="1136502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C183D7F6-B498-43B3-948B-1728B52AA6E4}">
                <adec:decorative xmlns:adec="http://schemas.microsoft.com/office/drawing/2017/decorative" val="1"/>
              </a:ext>
            </a:extLst>
          </p:cNvPr>
          <p:cNvCxnSpPr/>
          <p:nvPr/>
        </p:nvCxnSpPr>
        <p:spPr>
          <a:xfrm>
            <a:off x="0" y="5160335"/>
            <a:ext cx="2480931"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Title 1"/>
          <p:cNvSpPr>
            <a:spLocks noGrp="1"/>
          </p:cNvSpPr>
          <p:nvPr>
            <p:ph type="title" hasCustomPrompt="1"/>
          </p:nvPr>
        </p:nvSpPr>
        <p:spPr>
          <a:xfrm>
            <a:off x="4114803" y="569115"/>
            <a:ext cx="7663711" cy="5719775"/>
          </a:xfrm>
          <a:prstGeom prst="rect">
            <a:avLst/>
          </a:prstGeom>
          <a:noFill/>
        </p:spPr>
        <p:txBody>
          <a:bodyPr anchor="ctr">
            <a:noAutofit/>
          </a:bodyPr>
          <a:lstStyle>
            <a:lvl1pPr algn="r">
              <a:defRPr sz="2667" b="0">
                <a:solidFill>
                  <a:schemeClr val="bg1"/>
                </a:solidFill>
              </a:defRPr>
            </a:lvl1pPr>
          </a:lstStyle>
          <a:p>
            <a:r>
              <a:rPr lang="en-US"/>
              <a:t>Click to edit master title style</a:t>
            </a:r>
            <a:endParaRPr lang="en-GB"/>
          </a:p>
        </p:txBody>
      </p:sp>
      <p:sp>
        <p:nvSpPr>
          <p:cNvPr id="16" name="Picture Placeholder 2"/>
          <p:cNvSpPr>
            <a:spLocks noGrp="1"/>
          </p:cNvSpPr>
          <p:nvPr>
            <p:ph type="pic" idx="10" hasCustomPrompt="1"/>
          </p:nvPr>
        </p:nvSpPr>
        <p:spPr>
          <a:xfrm>
            <a:off x="361509" y="4254668"/>
            <a:ext cx="727444" cy="716173"/>
          </a:xfrm>
          <a:prstGeom prst="rect">
            <a:avLst/>
          </a:prstGeom>
          <a:noFill/>
        </p:spPr>
        <p:txBody>
          <a:bodyPr anchor="ctr">
            <a:normAutofit/>
          </a:bodyPr>
          <a:lstStyle>
            <a:lvl1pPr marL="0" indent="0" algn="ctr">
              <a:buNone/>
              <a:defRPr sz="1600">
                <a:solidFill>
                  <a:schemeClr val="bg1"/>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13" name="Text Placeholder 3"/>
          <p:cNvSpPr>
            <a:spLocks noGrp="1"/>
          </p:cNvSpPr>
          <p:nvPr>
            <p:ph type="body" sz="half" idx="2" hasCustomPrompt="1"/>
          </p:nvPr>
        </p:nvSpPr>
        <p:spPr>
          <a:xfrm>
            <a:off x="361508" y="5347912"/>
            <a:ext cx="3508743" cy="940976"/>
          </a:xfrm>
          <a:prstGeom prst="rect">
            <a:avLst/>
          </a:prstGeom>
          <a:noFill/>
        </p:spPr>
        <p:txBody>
          <a:bodyPr/>
          <a:lstStyle>
            <a:lvl1pPr marL="0" indent="0" algn="l">
              <a:buNone/>
              <a:defRPr sz="1867" baseline="0">
                <a:solidFill>
                  <a:schemeClr val="bg1"/>
                </a:solidFill>
              </a:defRPr>
            </a:lvl1pPr>
            <a:lvl2pPr marL="609585" indent="0">
              <a:buNone/>
              <a:defRPr sz="1600"/>
            </a:lvl2pPr>
            <a:lvl3pPr marL="1219171" indent="0">
              <a:buNone/>
              <a:defRPr sz="1333"/>
            </a:lvl3pPr>
            <a:lvl4pPr marL="1828755"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Name of Author</a:t>
            </a:r>
          </a:p>
          <a:p>
            <a:pPr lvl="0"/>
            <a:r>
              <a:rPr lang="en-US"/>
              <a:t>Up to three lines</a:t>
            </a:r>
          </a:p>
        </p:txBody>
      </p:sp>
      <p:sp>
        <p:nvSpPr>
          <p:cNvPr id="9" name="Rectangle 8">
            <a:extLst>
              <a:ext uri="{FF2B5EF4-FFF2-40B4-BE49-F238E27FC236}">
                <a16:creationId xmlns:a16="http://schemas.microsoft.com/office/drawing/2014/main" id="{55ABE00F-6A11-4D95-E146-BC7F01D66C60}"/>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rgbClr val="00A0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2" name="Straight Connector 11">
            <a:extLst>
              <a:ext uri="{FF2B5EF4-FFF2-40B4-BE49-F238E27FC236}">
                <a16:creationId xmlns:a16="http://schemas.microsoft.com/office/drawing/2014/main" id="{672D8846-1A7F-93AD-8A79-AE5324D8AA3E}"/>
              </a:ext>
              <a:ext uri="{C183D7F6-B498-43B3-948B-1728B52AA6E4}">
                <adec:decorative xmlns:adec="http://schemas.microsoft.com/office/drawing/2017/decorative" val="1"/>
              </a:ext>
            </a:extLst>
          </p:cNvPr>
          <p:cNvCxnSpPr/>
          <p:nvPr userDrawn="1"/>
        </p:nvCxnSpPr>
        <p:spPr>
          <a:xfrm>
            <a:off x="413489" y="6632955"/>
            <a:ext cx="1136502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7F981F9A-0715-884F-96E7-9C0A2B1EBE03}"/>
              </a:ext>
              <a:ext uri="{C183D7F6-B498-43B3-948B-1728B52AA6E4}">
                <adec:decorative xmlns:adec="http://schemas.microsoft.com/office/drawing/2017/decorative" val="1"/>
              </a:ext>
            </a:extLst>
          </p:cNvPr>
          <p:cNvCxnSpPr/>
          <p:nvPr userDrawn="1"/>
        </p:nvCxnSpPr>
        <p:spPr>
          <a:xfrm>
            <a:off x="413489" y="225047"/>
            <a:ext cx="1136502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1FC163F6-660B-46E6-583B-5390A0A9423E}"/>
              </a:ext>
              <a:ext uri="{C183D7F6-B498-43B3-948B-1728B52AA6E4}">
                <adec:decorative xmlns:adec="http://schemas.microsoft.com/office/drawing/2017/decorative" val="1"/>
              </a:ext>
            </a:extLst>
          </p:cNvPr>
          <p:cNvCxnSpPr/>
          <p:nvPr userDrawn="1"/>
        </p:nvCxnSpPr>
        <p:spPr>
          <a:xfrm>
            <a:off x="0" y="5160335"/>
            <a:ext cx="2480931"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477341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Quote Purple Left">
    <p:spTree>
      <p:nvGrpSpPr>
        <p:cNvPr id="1" name=""/>
        <p:cNvGrpSpPr/>
        <p:nvPr/>
      </p:nvGrpSpPr>
      <p:grpSpPr>
        <a:xfrm>
          <a:off x="0" y="0"/>
          <a:ext cx="0" cy="0"/>
          <a:chOff x="0" y="0"/>
          <a:chExt cx="0" cy="0"/>
        </a:xfrm>
      </p:grpSpPr>
      <p:sp>
        <p:nvSpPr>
          <p:cNvPr id="8" name="Rectangle 7">
            <a:extLs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8732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cxnSp>
        <p:nvCxnSpPr>
          <p:cNvPr id="11" name="Straight Connector 10">
            <a:extLst>
              <a:ext uri="{C183D7F6-B498-43B3-948B-1728B52AA6E4}">
                <adec:decorative xmlns:adec="http://schemas.microsoft.com/office/drawing/2017/decorative" val="1"/>
              </a:ext>
            </a:extLst>
          </p:cNvPr>
          <p:cNvCxnSpPr/>
          <p:nvPr/>
        </p:nvCxnSpPr>
        <p:spPr>
          <a:xfrm>
            <a:off x="9711069" y="5160335"/>
            <a:ext cx="2480931"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C183D7F6-B498-43B3-948B-1728B52AA6E4}">
                <adec:decorative xmlns:adec="http://schemas.microsoft.com/office/drawing/2017/decorative" val="1"/>
              </a:ext>
            </a:extLst>
          </p:cNvPr>
          <p:cNvCxnSpPr/>
          <p:nvPr/>
        </p:nvCxnSpPr>
        <p:spPr>
          <a:xfrm>
            <a:off x="413491" y="6632955"/>
            <a:ext cx="1136502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C183D7F6-B498-43B3-948B-1728B52AA6E4}">
                <adec:decorative xmlns:adec="http://schemas.microsoft.com/office/drawing/2017/decorative" val="1"/>
              </a:ext>
            </a:extLst>
          </p:cNvPr>
          <p:cNvCxnSpPr/>
          <p:nvPr/>
        </p:nvCxnSpPr>
        <p:spPr>
          <a:xfrm>
            <a:off x="413491" y="225047"/>
            <a:ext cx="1136502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Title 1"/>
          <p:cNvSpPr>
            <a:spLocks noGrp="1"/>
          </p:cNvSpPr>
          <p:nvPr>
            <p:ph type="title" hasCustomPrompt="1"/>
          </p:nvPr>
        </p:nvSpPr>
        <p:spPr>
          <a:xfrm>
            <a:off x="413491" y="569115"/>
            <a:ext cx="7663711" cy="5719775"/>
          </a:xfrm>
          <a:prstGeom prst="rect">
            <a:avLst/>
          </a:prstGeom>
          <a:noFill/>
        </p:spPr>
        <p:txBody>
          <a:bodyPr anchor="ctr">
            <a:noAutofit/>
          </a:bodyPr>
          <a:lstStyle>
            <a:lvl1pPr algn="l">
              <a:defRPr sz="2667" b="0">
                <a:solidFill>
                  <a:schemeClr val="bg1"/>
                </a:solidFill>
              </a:defRPr>
            </a:lvl1pPr>
          </a:lstStyle>
          <a:p>
            <a:r>
              <a:rPr lang="en-US"/>
              <a:t>Click to edit master title style</a:t>
            </a:r>
            <a:endParaRPr lang="en-GB"/>
          </a:p>
        </p:txBody>
      </p:sp>
      <p:sp>
        <p:nvSpPr>
          <p:cNvPr id="14" name="Picture Placeholder 2"/>
          <p:cNvSpPr>
            <a:spLocks noGrp="1"/>
          </p:cNvSpPr>
          <p:nvPr>
            <p:ph type="pic" idx="10" hasCustomPrompt="1"/>
          </p:nvPr>
        </p:nvSpPr>
        <p:spPr>
          <a:xfrm>
            <a:off x="11010903" y="4254668"/>
            <a:ext cx="727444" cy="716173"/>
          </a:xfrm>
          <a:prstGeom prst="rect">
            <a:avLst/>
          </a:prstGeom>
          <a:noFill/>
        </p:spPr>
        <p:txBody>
          <a:bodyPr anchor="ctr">
            <a:normAutofit/>
          </a:bodyPr>
          <a:lstStyle>
            <a:lvl1pPr marL="0" indent="0" algn="ctr">
              <a:buNone/>
              <a:defRPr sz="1600">
                <a:solidFill>
                  <a:schemeClr val="bg1"/>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7" name="Text Placeholder 3"/>
          <p:cNvSpPr>
            <a:spLocks noGrp="1"/>
          </p:cNvSpPr>
          <p:nvPr>
            <p:ph type="body" sz="half" idx="2" hasCustomPrompt="1"/>
          </p:nvPr>
        </p:nvSpPr>
        <p:spPr>
          <a:xfrm>
            <a:off x="8279220" y="5347912"/>
            <a:ext cx="3459127" cy="940976"/>
          </a:xfrm>
          <a:prstGeom prst="rect">
            <a:avLst/>
          </a:prstGeom>
          <a:noFill/>
        </p:spPr>
        <p:txBody>
          <a:bodyPr/>
          <a:lstStyle>
            <a:lvl1pPr marL="0" indent="0" algn="r">
              <a:buNone/>
              <a:defRPr sz="1867" baseline="0">
                <a:solidFill>
                  <a:schemeClr val="bg1"/>
                </a:solidFill>
              </a:defRPr>
            </a:lvl1pPr>
            <a:lvl2pPr marL="609585" indent="0">
              <a:buNone/>
              <a:defRPr sz="1600"/>
            </a:lvl2pPr>
            <a:lvl3pPr marL="1219171" indent="0">
              <a:buNone/>
              <a:defRPr sz="1333"/>
            </a:lvl3pPr>
            <a:lvl4pPr marL="1828755"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Name of Author</a:t>
            </a:r>
          </a:p>
          <a:p>
            <a:pPr lvl="0"/>
            <a:r>
              <a:rPr lang="en-US"/>
              <a:t>Up to three lines</a:t>
            </a:r>
          </a:p>
        </p:txBody>
      </p:sp>
      <p:sp>
        <p:nvSpPr>
          <p:cNvPr id="10" name="Rectangle 9">
            <a:extLst>
              <a:ext uri="{FF2B5EF4-FFF2-40B4-BE49-F238E27FC236}">
                <a16:creationId xmlns:a16="http://schemas.microsoft.com/office/drawing/2014/main" id="{EA788907-96F6-C1C8-B864-BB6D926FEE66}"/>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rgbClr val="8732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2" name="Straight Connector 11">
            <a:extLst>
              <a:ext uri="{FF2B5EF4-FFF2-40B4-BE49-F238E27FC236}">
                <a16:creationId xmlns:a16="http://schemas.microsoft.com/office/drawing/2014/main" id="{8420A4A0-8F7E-1D54-1FE3-13408EFE2C5A}"/>
              </a:ext>
              <a:ext uri="{C183D7F6-B498-43B3-948B-1728B52AA6E4}">
                <adec:decorative xmlns:adec="http://schemas.microsoft.com/office/drawing/2017/decorative" val="1"/>
              </a:ext>
            </a:extLst>
          </p:cNvPr>
          <p:cNvCxnSpPr/>
          <p:nvPr userDrawn="1"/>
        </p:nvCxnSpPr>
        <p:spPr>
          <a:xfrm>
            <a:off x="9711069" y="5160335"/>
            <a:ext cx="2480931"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FFB6F638-4054-C682-634D-B61425A8164B}"/>
              </a:ext>
              <a:ext uri="{C183D7F6-B498-43B3-948B-1728B52AA6E4}">
                <adec:decorative xmlns:adec="http://schemas.microsoft.com/office/drawing/2017/decorative" val="1"/>
              </a:ext>
            </a:extLst>
          </p:cNvPr>
          <p:cNvCxnSpPr/>
          <p:nvPr userDrawn="1"/>
        </p:nvCxnSpPr>
        <p:spPr>
          <a:xfrm>
            <a:off x="413489" y="6632955"/>
            <a:ext cx="1136502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1A795086-64E7-330C-59DE-4779B8AC8E84}"/>
              </a:ext>
              <a:ext uri="{C183D7F6-B498-43B3-948B-1728B52AA6E4}">
                <adec:decorative xmlns:adec="http://schemas.microsoft.com/office/drawing/2017/decorative" val="1"/>
              </a:ext>
            </a:extLst>
          </p:cNvPr>
          <p:cNvCxnSpPr/>
          <p:nvPr userDrawn="1"/>
        </p:nvCxnSpPr>
        <p:spPr>
          <a:xfrm>
            <a:off x="413489" y="225047"/>
            <a:ext cx="1136502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736554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Quote Purple Right">
    <p:spTree>
      <p:nvGrpSpPr>
        <p:cNvPr id="1" name=""/>
        <p:cNvGrpSpPr/>
        <p:nvPr/>
      </p:nvGrpSpPr>
      <p:grpSpPr>
        <a:xfrm>
          <a:off x="0" y="0"/>
          <a:ext cx="0" cy="0"/>
          <a:chOff x="0" y="0"/>
          <a:chExt cx="0" cy="0"/>
        </a:xfrm>
      </p:grpSpPr>
      <p:sp>
        <p:nvSpPr>
          <p:cNvPr id="8" name="Rectangle 7">
            <a:extLs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8732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cxnSp>
        <p:nvCxnSpPr>
          <p:cNvPr id="3" name="Straight Connector 2">
            <a:extLst>
              <a:ext uri="{C183D7F6-B498-43B3-948B-1728B52AA6E4}">
                <adec:decorative xmlns:adec="http://schemas.microsoft.com/office/drawing/2017/decorative" val="1"/>
              </a:ext>
            </a:extLst>
          </p:cNvPr>
          <p:cNvCxnSpPr/>
          <p:nvPr/>
        </p:nvCxnSpPr>
        <p:spPr>
          <a:xfrm>
            <a:off x="0" y="5160335"/>
            <a:ext cx="2480931"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C183D7F6-B498-43B3-948B-1728B52AA6E4}">
                <adec:decorative xmlns:adec="http://schemas.microsoft.com/office/drawing/2017/decorative" val="1"/>
              </a:ext>
            </a:extLst>
          </p:cNvPr>
          <p:cNvCxnSpPr/>
          <p:nvPr/>
        </p:nvCxnSpPr>
        <p:spPr>
          <a:xfrm>
            <a:off x="413491" y="6632955"/>
            <a:ext cx="1136502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C183D7F6-B498-43B3-948B-1728B52AA6E4}">
                <adec:decorative xmlns:adec="http://schemas.microsoft.com/office/drawing/2017/decorative" val="1"/>
              </a:ext>
            </a:extLst>
          </p:cNvPr>
          <p:cNvCxnSpPr/>
          <p:nvPr/>
        </p:nvCxnSpPr>
        <p:spPr>
          <a:xfrm>
            <a:off x="413491" y="225047"/>
            <a:ext cx="1136502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Title 1"/>
          <p:cNvSpPr>
            <a:spLocks noGrp="1"/>
          </p:cNvSpPr>
          <p:nvPr>
            <p:ph type="title" hasCustomPrompt="1"/>
          </p:nvPr>
        </p:nvSpPr>
        <p:spPr>
          <a:xfrm>
            <a:off x="4114803" y="569115"/>
            <a:ext cx="7663711" cy="5719775"/>
          </a:xfrm>
          <a:prstGeom prst="rect">
            <a:avLst/>
          </a:prstGeom>
          <a:noFill/>
        </p:spPr>
        <p:txBody>
          <a:bodyPr anchor="ctr">
            <a:noAutofit/>
          </a:bodyPr>
          <a:lstStyle>
            <a:lvl1pPr algn="r">
              <a:defRPr sz="2667" b="0">
                <a:solidFill>
                  <a:schemeClr val="bg1"/>
                </a:solidFill>
              </a:defRPr>
            </a:lvl1pPr>
          </a:lstStyle>
          <a:p>
            <a:r>
              <a:rPr lang="en-US"/>
              <a:t>Click to edit master title style</a:t>
            </a:r>
            <a:endParaRPr lang="en-GB"/>
          </a:p>
        </p:txBody>
      </p:sp>
      <p:sp>
        <p:nvSpPr>
          <p:cNvPr id="14" name="Picture Placeholder 2"/>
          <p:cNvSpPr>
            <a:spLocks noGrp="1"/>
          </p:cNvSpPr>
          <p:nvPr>
            <p:ph type="pic" idx="10" hasCustomPrompt="1"/>
          </p:nvPr>
        </p:nvSpPr>
        <p:spPr>
          <a:xfrm>
            <a:off x="361509" y="4254668"/>
            <a:ext cx="727444" cy="716173"/>
          </a:xfrm>
          <a:prstGeom prst="rect">
            <a:avLst/>
          </a:prstGeom>
          <a:noFill/>
        </p:spPr>
        <p:txBody>
          <a:bodyPr anchor="ctr">
            <a:normAutofit/>
          </a:bodyPr>
          <a:lstStyle>
            <a:lvl1pPr marL="0" indent="0" algn="ctr">
              <a:buNone/>
              <a:defRPr sz="1600">
                <a:solidFill>
                  <a:schemeClr val="bg1"/>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7" name="Text Placeholder 3"/>
          <p:cNvSpPr>
            <a:spLocks noGrp="1"/>
          </p:cNvSpPr>
          <p:nvPr>
            <p:ph type="body" sz="half" idx="2" hasCustomPrompt="1"/>
          </p:nvPr>
        </p:nvSpPr>
        <p:spPr>
          <a:xfrm>
            <a:off x="361508" y="5347912"/>
            <a:ext cx="3537096" cy="940976"/>
          </a:xfrm>
          <a:prstGeom prst="rect">
            <a:avLst/>
          </a:prstGeom>
          <a:noFill/>
        </p:spPr>
        <p:txBody>
          <a:bodyPr/>
          <a:lstStyle>
            <a:lvl1pPr marL="0" indent="0" algn="l">
              <a:buNone/>
              <a:defRPr sz="1867" baseline="0">
                <a:solidFill>
                  <a:schemeClr val="bg1"/>
                </a:solidFill>
              </a:defRPr>
            </a:lvl1pPr>
            <a:lvl2pPr marL="609585" indent="0">
              <a:buNone/>
              <a:defRPr sz="1600"/>
            </a:lvl2pPr>
            <a:lvl3pPr marL="1219171" indent="0">
              <a:buNone/>
              <a:defRPr sz="1333"/>
            </a:lvl3pPr>
            <a:lvl4pPr marL="1828755"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Name of Author</a:t>
            </a:r>
          </a:p>
          <a:p>
            <a:pPr lvl="0"/>
            <a:r>
              <a:rPr lang="en-US"/>
              <a:t>Up to three lines</a:t>
            </a:r>
          </a:p>
        </p:txBody>
      </p:sp>
      <p:sp>
        <p:nvSpPr>
          <p:cNvPr id="9" name="Rectangle 8">
            <a:extLst>
              <a:ext uri="{FF2B5EF4-FFF2-40B4-BE49-F238E27FC236}">
                <a16:creationId xmlns:a16="http://schemas.microsoft.com/office/drawing/2014/main" id="{264D388C-9EFD-8F20-1EAB-E564EE8B6619}"/>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rgbClr val="8732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1" name="Straight Connector 10">
            <a:extLst>
              <a:ext uri="{FF2B5EF4-FFF2-40B4-BE49-F238E27FC236}">
                <a16:creationId xmlns:a16="http://schemas.microsoft.com/office/drawing/2014/main" id="{0EF6B3DE-270A-4C95-D7BE-B3B36BEB25D6}"/>
              </a:ext>
              <a:ext uri="{C183D7F6-B498-43B3-948B-1728B52AA6E4}">
                <adec:decorative xmlns:adec="http://schemas.microsoft.com/office/drawing/2017/decorative" val="1"/>
              </a:ext>
            </a:extLst>
          </p:cNvPr>
          <p:cNvCxnSpPr/>
          <p:nvPr userDrawn="1"/>
        </p:nvCxnSpPr>
        <p:spPr>
          <a:xfrm>
            <a:off x="0" y="5160335"/>
            <a:ext cx="2480931"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FB2305B8-20DE-83CA-2913-029FEF484698}"/>
              </a:ext>
              <a:ext uri="{C183D7F6-B498-43B3-948B-1728B52AA6E4}">
                <adec:decorative xmlns:adec="http://schemas.microsoft.com/office/drawing/2017/decorative" val="1"/>
              </a:ext>
            </a:extLst>
          </p:cNvPr>
          <p:cNvCxnSpPr/>
          <p:nvPr userDrawn="1"/>
        </p:nvCxnSpPr>
        <p:spPr>
          <a:xfrm>
            <a:off x="413489" y="6632955"/>
            <a:ext cx="1136502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3B1CAE02-84BA-B54D-6E7A-71CCC1AD6036}"/>
              </a:ext>
              <a:ext uri="{C183D7F6-B498-43B3-948B-1728B52AA6E4}">
                <adec:decorative xmlns:adec="http://schemas.microsoft.com/office/drawing/2017/decorative" val="1"/>
              </a:ext>
            </a:extLst>
          </p:cNvPr>
          <p:cNvCxnSpPr/>
          <p:nvPr userDrawn="1"/>
        </p:nvCxnSpPr>
        <p:spPr>
          <a:xfrm>
            <a:off x="413489" y="225047"/>
            <a:ext cx="1136502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002750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ext Content - Border">
    <p:spTree>
      <p:nvGrpSpPr>
        <p:cNvPr id="1" name=""/>
        <p:cNvGrpSpPr/>
        <p:nvPr/>
      </p:nvGrpSpPr>
      <p:grpSpPr>
        <a:xfrm>
          <a:off x="0" y="0"/>
          <a:ext cx="0" cy="0"/>
          <a:chOff x="0" y="0"/>
          <a:chExt cx="0" cy="0"/>
        </a:xfrm>
      </p:grpSpPr>
      <p:sp>
        <p:nvSpPr>
          <p:cNvPr id="5" name="Rectangle 4">
            <a:extLst>
              <a:ext uri="{C183D7F6-B498-43B3-948B-1728B52AA6E4}">
                <adec:decorative xmlns:adec="http://schemas.microsoft.com/office/drawing/2017/decorative" val="1"/>
              </a:ext>
            </a:extLst>
          </p:cNvPr>
          <p:cNvSpPr/>
          <p:nvPr/>
        </p:nvSpPr>
        <p:spPr>
          <a:xfrm>
            <a:off x="120000" y="93000"/>
            <a:ext cx="11952000" cy="6672000"/>
          </a:xfrm>
          <a:prstGeom prst="rect">
            <a:avLst/>
          </a:prstGeom>
          <a:noFill/>
          <a:ln w="254000" cmpd="sng">
            <a:solidFill>
              <a:schemeClr val="accent2">
                <a:lumMod val="20000"/>
                <a:lumOff val="8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9" name="Picture Placeholder 2"/>
          <p:cNvSpPr>
            <a:spLocks noGrp="1"/>
          </p:cNvSpPr>
          <p:nvPr>
            <p:ph type="pic" idx="10" hasCustomPrompt="1"/>
          </p:nvPr>
        </p:nvSpPr>
        <p:spPr>
          <a:xfrm>
            <a:off x="758456" y="446932"/>
            <a:ext cx="624000" cy="624000"/>
          </a:xfrm>
          <a:prstGeom prst="rect">
            <a:avLst/>
          </a:prstGeom>
          <a:noFill/>
        </p:spPr>
        <p:txBody>
          <a:bodyPr anchor="ctr">
            <a:normAutofit/>
          </a:bodyPr>
          <a:lstStyle>
            <a:lvl1pPr marL="0" indent="0" algn="ctr">
              <a:buNone/>
              <a:defRPr sz="1400">
                <a:solidFill>
                  <a:srgbClr val="00A0AE"/>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8" name="Title 1"/>
          <p:cNvSpPr>
            <a:spLocks noGrp="1"/>
          </p:cNvSpPr>
          <p:nvPr>
            <p:ph type="title" hasCustomPrompt="1"/>
          </p:nvPr>
        </p:nvSpPr>
        <p:spPr>
          <a:xfrm>
            <a:off x="1399429" y="453656"/>
            <a:ext cx="10019939" cy="617277"/>
          </a:xfrm>
          <a:prstGeom prst="rect">
            <a:avLst/>
          </a:prstGeom>
          <a:noFill/>
        </p:spPr>
        <p:txBody>
          <a:bodyPr anchor="ctr">
            <a:noAutofit/>
          </a:bodyPr>
          <a:lstStyle>
            <a:lvl1pPr algn="l">
              <a:defRPr sz="2667" b="0">
                <a:solidFill>
                  <a:srgbClr val="00A0AE"/>
                </a:solidFill>
              </a:defRPr>
            </a:lvl1pPr>
          </a:lstStyle>
          <a:p>
            <a:r>
              <a:rPr lang="en-US"/>
              <a:t>Click To Edit Master Title Style</a:t>
            </a:r>
            <a:endParaRPr lang="en-GB"/>
          </a:p>
        </p:txBody>
      </p:sp>
      <p:sp>
        <p:nvSpPr>
          <p:cNvPr id="14" name="Text Placeholder 3"/>
          <p:cNvSpPr>
            <a:spLocks noGrp="1"/>
          </p:cNvSpPr>
          <p:nvPr>
            <p:ph type="body" sz="half" idx="2" hasCustomPrompt="1"/>
          </p:nvPr>
        </p:nvSpPr>
        <p:spPr>
          <a:xfrm>
            <a:off x="772635" y="1244601"/>
            <a:ext cx="10646735" cy="4994937"/>
          </a:xfrm>
          <a:prstGeom prst="rect">
            <a:avLst/>
          </a:prstGeom>
          <a:solidFill>
            <a:schemeClr val="bg1"/>
          </a:solidFill>
        </p:spPr>
        <p:txBody>
          <a:bodyPr lIns="240000" tIns="240000" rIns="240000" bIns="240000" anchor="t">
            <a:normAutofit/>
          </a:bodyPr>
          <a:lstStyle>
            <a:lvl1pPr marL="0" indent="0">
              <a:buNone/>
              <a:defRPr sz="2133">
                <a:solidFill>
                  <a:srgbClr val="2F1A45"/>
                </a:solidFill>
              </a:defRPr>
            </a:lvl1pPr>
            <a:lvl2pPr marL="609585" indent="0">
              <a:buNone/>
              <a:defRPr sz="2133"/>
            </a:lvl2pPr>
            <a:lvl3pPr marL="1219171" indent="0">
              <a:buNone/>
              <a:defRPr sz="1600"/>
            </a:lvl3pPr>
            <a:lvl4pPr marL="1828755" indent="0">
              <a:buNone/>
              <a:defRPr sz="1467"/>
            </a:lvl4pPr>
            <a:lvl5pPr marL="2438339" indent="0">
              <a:buNone/>
              <a:defRPr sz="1467"/>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Rectangle 5">
            <a:extLst>
              <a:ext uri="{FF2B5EF4-FFF2-40B4-BE49-F238E27FC236}">
                <a16:creationId xmlns:a16="http://schemas.microsoft.com/office/drawing/2014/main" id="{74358505-367E-6535-AA04-726B0647907D}"/>
              </a:ext>
              <a:ext uri="{C183D7F6-B498-43B3-948B-1728B52AA6E4}">
                <adec:decorative xmlns:adec="http://schemas.microsoft.com/office/drawing/2017/decorative" val="1"/>
              </a:ext>
            </a:extLst>
          </p:cNvPr>
          <p:cNvSpPr/>
          <p:nvPr userDrawn="1"/>
        </p:nvSpPr>
        <p:spPr>
          <a:xfrm>
            <a:off x="120000" y="93000"/>
            <a:ext cx="11952000" cy="6672000"/>
          </a:xfrm>
          <a:prstGeom prst="rect">
            <a:avLst/>
          </a:prstGeom>
          <a:noFill/>
          <a:ln w="254000" cmpd="sng">
            <a:solidFill>
              <a:schemeClr val="accent2">
                <a:lumMod val="20000"/>
                <a:lumOff val="8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7183339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icture with Caption - Border">
    <p:spTree>
      <p:nvGrpSpPr>
        <p:cNvPr id="1" name=""/>
        <p:cNvGrpSpPr/>
        <p:nvPr/>
      </p:nvGrpSpPr>
      <p:grpSpPr>
        <a:xfrm>
          <a:off x="0" y="0"/>
          <a:ext cx="0" cy="0"/>
          <a:chOff x="0" y="0"/>
          <a:chExt cx="0" cy="0"/>
        </a:xfrm>
      </p:grpSpPr>
      <p:sp>
        <p:nvSpPr>
          <p:cNvPr id="6" name="Rectangle 5">
            <a:extLst>
              <a:ext uri="{C183D7F6-B498-43B3-948B-1728B52AA6E4}">
                <adec:decorative xmlns:adec="http://schemas.microsoft.com/office/drawing/2017/decorative" val="1"/>
              </a:ext>
            </a:extLst>
          </p:cNvPr>
          <p:cNvSpPr/>
          <p:nvPr/>
        </p:nvSpPr>
        <p:spPr>
          <a:xfrm>
            <a:off x="120000" y="93000"/>
            <a:ext cx="11952000" cy="6672000"/>
          </a:xfrm>
          <a:prstGeom prst="rect">
            <a:avLst/>
          </a:prstGeom>
          <a:noFill/>
          <a:ln w="254000" cmpd="sng">
            <a:solidFill>
              <a:srgbClr val="00A0AE">
                <a:alpha val="10196"/>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2" name="Picture Placeholder 2"/>
          <p:cNvSpPr>
            <a:spLocks noGrp="1"/>
          </p:cNvSpPr>
          <p:nvPr>
            <p:ph type="pic" idx="10" hasCustomPrompt="1"/>
          </p:nvPr>
        </p:nvSpPr>
        <p:spPr>
          <a:xfrm>
            <a:off x="758456" y="446932"/>
            <a:ext cx="624000" cy="624000"/>
          </a:xfrm>
          <a:prstGeom prst="rect">
            <a:avLst/>
          </a:prstGeom>
          <a:noFill/>
        </p:spPr>
        <p:txBody>
          <a:bodyPr anchor="ctr">
            <a:normAutofit/>
          </a:bodyPr>
          <a:lstStyle>
            <a:lvl1pPr marL="0" indent="0" algn="ctr">
              <a:buNone/>
              <a:defRPr sz="1400">
                <a:solidFill>
                  <a:srgbClr val="00A0AE"/>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11" name="Title 1"/>
          <p:cNvSpPr>
            <a:spLocks noGrp="1"/>
          </p:cNvSpPr>
          <p:nvPr>
            <p:ph type="title" hasCustomPrompt="1"/>
          </p:nvPr>
        </p:nvSpPr>
        <p:spPr>
          <a:xfrm>
            <a:off x="1399429" y="453656"/>
            <a:ext cx="10019939" cy="617277"/>
          </a:xfrm>
          <a:prstGeom prst="rect">
            <a:avLst/>
          </a:prstGeom>
          <a:noFill/>
        </p:spPr>
        <p:txBody>
          <a:bodyPr anchor="ctr">
            <a:noAutofit/>
          </a:bodyPr>
          <a:lstStyle>
            <a:lvl1pPr algn="l">
              <a:defRPr sz="2667" b="0">
                <a:solidFill>
                  <a:srgbClr val="00A0AE"/>
                </a:solidFill>
              </a:defRPr>
            </a:lvl1pPr>
          </a:lstStyle>
          <a:p>
            <a:r>
              <a:rPr lang="en-US"/>
              <a:t>Click To Edit Master Title Style</a:t>
            </a:r>
            <a:endParaRPr lang="en-GB"/>
          </a:p>
        </p:txBody>
      </p:sp>
      <p:sp>
        <p:nvSpPr>
          <p:cNvPr id="9" name="Picture Placeholder 2"/>
          <p:cNvSpPr>
            <a:spLocks noGrp="1"/>
          </p:cNvSpPr>
          <p:nvPr>
            <p:ph type="pic" idx="1"/>
          </p:nvPr>
        </p:nvSpPr>
        <p:spPr>
          <a:xfrm>
            <a:off x="758456" y="1200500"/>
            <a:ext cx="10675088" cy="4099037"/>
          </a:xfrm>
          <a:prstGeom prst="rect">
            <a:avLst/>
          </a:prstGeom>
          <a:solidFill>
            <a:schemeClr val="bg1"/>
          </a:solidFill>
        </p:spPr>
        <p:txBody>
          <a:bodyPr anchor="ctr">
            <a:normAutofit/>
          </a:bodyPr>
          <a:lstStyle>
            <a:lvl1pPr marL="0" indent="0" algn="ctr">
              <a:buNone/>
              <a:defRPr sz="2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GB"/>
              <a:t>Click icon to add picture</a:t>
            </a:r>
          </a:p>
        </p:txBody>
      </p:sp>
      <p:sp>
        <p:nvSpPr>
          <p:cNvPr id="10" name="Text Placeholder 3"/>
          <p:cNvSpPr>
            <a:spLocks noGrp="1"/>
          </p:cNvSpPr>
          <p:nvPr>
            <p:ph type="body" sz="half" idx="2"/>
          </p:nvPr>
        </p:nvSpPr>
        <p:spPr>
          <a:xfrm>
            <a:off x="772635" y="5409804"/>
            <a:ext cx="10646735" cy="804333"/>
          </a:xfrm>
          <a:prstGeom prst="rect">
            <a:avLst/>
          </a:prstGeom>
          <a:noFill/>
        </p:spPr>
        <p:txBody>
          <a:bodyPr/>
          <a:lstStyle>
            <a:lvl1pPr marL="0" indent="0">
              <a:buNone/>
              <a:defRPr sz="1867">
                <a:solidFill>
                  <a:srgbClr val="2F1A45"/>
                </a:solidFill>
              </a:defRPr>
            </a:lvl1pPr>
            <a:lvl2pPr marL="609585" indent="0">
              <a:buNone/>
              <a:defRPr sz="1600"/>
            </a:lvl2pPr>
            <a:lvl3pPr marL="1219171" indent="0">
              <a:buNone/>
              <a:defRPr sz="1333"/>
            </a:lvl3pPr>
            <a:lvl4pPr marL="1828755"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GB"/>
              <a:t>Click to edit Master text styles</a:t>
            </a:r>
          </a:p>
        </p:txBody>
      </p:sp>
      <p:sp>
        <p:nvSpPr>
          <p:cNvPr id="7" name="Rectangle 6">
            <a:extLst>
              <a:ext uri="{FF2B5EF4-FFF2-40B4-BE49-F238E27FC236}">
                <a16:creationId xmlns:a16="http://schemas.microsoft.com/office/drawing/2014/main" id="{3B51E629-9940-928D-E6D7-DAA6CDCD9921}"/>
              </a:ext>
              <a:ext uri="{C183D7F6-B498-43B3-948B-1728B52AA6E4}">
                <adec:decorative xmlns:adec="http://schemas.microsoft.com/office/drawing/2017/decorative" val="1"/>
              </a:ext>
            </a:extLst>
          </p:cNvPr>
          <p:cNvSpPr/>
          <p:nvPr userDrawn="1"/>
        </p:nvSpPr>
        <p:spPr>
          <a:xfrm>
            <a:off x="120000" y="93000"/>
            <a:ext cx="11952000" cy="6672000"/>
          </a:xfrm>
          <a:prstGeom prst="rect">
            <a:avLst/>
          </a:prstGeom>
          <a:noFill/>
          <a:ln w="254000" cmpd="sng">
            <a:solidFill>
              <a:srgbClr val="00A0AE">
                <a:alpha val="10196"/>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9154335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Picture and Text - Border">
    <p:spTree>
      <p:nvGrpSpPr>
        <p:cNvPr id="1" name=""/>
        <p:cNvGrpSpPr/>
        <p:nvPr/>
      </p:nvGrpSpPr>
      <p:grpSpPr>
        <a:xfrm>
          <a:off x="0" y="0"/>
          <a:ext cx="0" cy="0"/>
          <a:chOff x="0" y="0"/>
          <a:chExt cx="0" cy="0"/>
        </a:xfrm>
      </p:grpSpPr>
      <p:sp>
        <p:nvSpPr>
          <p:cNvPr id="6" name="Rectangle 5">
            <a:extLst>
              <a:ext uri="{C183D7F6-B498-43B3-948B-1728B52AA6E4}">
                <adec:decorative xmlns:adec="http://schemas.microsoft.com/office/drawing/2017/decorative" val="1"/>
              </a:ext>
            </a:extLst>
          </p:cNvPr>
          <p:cNvSpPr/>
          <p:nvPr/>
        </p:nvSpPr>
        <p:spPr>
          <a:xfrm>
            <a:off x="120000" y="93000"/>
            <a:ext cx="11952000" cy="6672000"/>
          </a:xfrm>
          <a:prstGeom prst="rect">
            <a:avLst/>
          </a:prstGeom>
          <a:noFill/>
          <a:ln w="254000" cmpd="sng">
            <a:solidFill>
              <a:srgbClr val="00A0AE">
                <a:alpha val="10196"/>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Title 1"/>
          <p:cNvSpPr>
            <a:spLocks noGrp="1"/>
          </p:cNvSpPr>
          <p:nvPr>
            <p:ph type="title" hasCustomPrompt="1"/>
          </p:nvPr>
        </p:nvSpPr>
        <p:spPr>
          <a:xfrm>
            <a:off x="6273212" y="801577"/>
            <a:ext cx="5146157" cy="473152"/>
          </a:xfrm>
          <a:prstGeom prst="rect">
            <a:avLst/>
          </a:prstGeom>
          <a:noFill/>
        </p:spPr>
        <p:txBody>
          <a:bodyPr anchor="ctr">
            <a:noAutofit/>
          </a:bodyPr>
          <a:lstStyle>
            <a:lvl1pPr algn="l">
              <a:defRPr sz="2667" b="0">
                <a:solidFill>
                  <a:srgbClr val="00A0AE"/>
                </a:solidFill>
              </a:defRPr>
            </a:lvl1pPr>
          </a:lstStyle>
          <a:p>
            <a:r>
              <a:rPr lang="en-US"/>
              <a:t>Click To Edit Master Title Style</a:t>
            </a:r>
            <a:endParaRPr lang="en-GB"/>
          </a:p>
        </p:txBody>
      </p:sp>
      <p:sp>
        <p:nvSpPr>
          <p:cNvPr id="4" name="Text Placeholder 3"/>
          <p:cNvSpPr>
            <a:spLocks noGrp="1"/>
          </p:cNvSpPr>
          <p:nvPr>
            <p:ph type="body" sz="half" idx="2" hasCustomPrompt="1"/>
          </p:nvPr>
        </p:nvSpPr>
        <p:spPr>
          <a:xfrm>
            <a:off x="6266123" y="1444129"/>
            <a:ext cx="5153247" cy="4588536"/>
          </a:xfrm>
          <a:prstGeom prst="rect">
            <a:avLst/>
          </a:prstGeom>
          <a:noFill/>
        </p:spPr>
        <p:txBody>
          <a:bodyPr/>
          <a:lstStyle>
            <a:lvl1pPr marL="0" indent="0">
              <a:buNone/>
              <a:defRPr sz="1867">
                <a:solidFill>
                  <a:srgbClr val="2F1A45"/>
                </a:solidFill>
              </a:defRPr>
            </a:lvl1pPr>
            <a:lvl2pPr marL="609585" indent="0">
              <a:buNone/>
              <a:defRPr sz="1600"/>
            </a:lvl2pPr>
            <a:lvl3pPr marL="1219171" indent="0">
              <a:buNone/>
              <a:defRPr sz="1333"/>
            </a:lvl3pPr>
            <a:lvl4pPr marL="1828755"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Content Placeholder 2"/>
          <p:cNvSpPr>
            <a:spLocks noGrp="1"/>
          </p:cNvSpPr>
          <p:nvPr>
            <p:ph sz="quarter" idx="12"/>
          </p:nvPr>
        </p:nvSpPr>
        <p:spPr>
          <a:xfrm>
            <a:off x="775855" y="808568"/>
            <a:ext cx="5319184" cy="5223933"/>
          </a:xfrm>
          <a:prstGeom prst="rect">
            <a:avLst/>
          </a:prstGeom>
        </p:spPr>
        <p:txBody>
          <a:bodyPr lIns="240000" tIns="240000" rIns="240000" bIns="240000" anchor="ct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Rectangle 6">
            <a:extLst>
              <a:ext uri="{FF2B5EF4-FFF2-40B4-BE49-F238E27FC236}">
                <a16:creationId xmlns:a16="http://schemas.microsoft.com/office/drawing/2014/main" id="{FAF1FE1D-D14C-8AE1-4BBD-39503BC1FAE1}"/>
              </a:ext>
              <a:ext uri="{C183D7F6-B498-43B3-948B-1728B52AA6E4}">
                <adec:decorative xmlns:adec="http://schemas.microsoft.com/office/drawing/2017/decorative" val="1"/>
              </a:ext>
            </a:extLst>
          </p:cNvPr>
          <p:cNvSpPr/>
          <p:nvPr userDrawn="1"/>
        </p:nvSpPr>
        <p:spPr>
          <a:xfrm>
            <a:off x="120000" y="93000"/>
            <a:ext cx="11952000" cy="6672000"/>
          </a:xfrm>
          <a:prstGeom prst="rect">
            <a:avLst/>
          </a:prstGeom>
          <a:noFill/>
          <a:ln w="254000" cmpd="sng">
            <a:solidFill>
              <a:srgbClr val="00A0AE">
                <a:alpha val="10196"/>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6732924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2 Pictures and Text - Border">
    <p:spTree>
      <p:nvGrpSpPr>
        <p:cNvPr id="1" name=""/>
        <p:cNvGrpSpPr/>
        <p:nvPr/>
      </p:nvGrpSpPr>
      <p:grpSpPr>
        <a:xfrm>
          <a:off x="0" y="0"/>
          <a:ext cx="0" cy="0"/>
          <a:chOff x="0" y="0"/>
          <a:chExt cx="0" cy="0"/>
        </a:xfrm>
      </p:grpSpPr>
      <p:sp>
        <p:nvSpPr>
          <p:cNvPr id="6" name="Rectangle 5">
            <a:extLst>
              <a:ext uri="{C183D7F6-B498-43B3-948B-1728B52AA6E4}">
                <adec:decorative xmlns:adec="http://schemas.microsoft.com/office/drawing/2017/decorative" val="1"/>
              </a:ext>
            </a:extLst>
          </p:cNvPr>
          <p:cNvSpPr/>
          <p:nvPr/>
        </p:nvSpPr>
        <p:spPr>
          <a:xfrm>
            <a:off x="120000" y="93000"/>
            <a:ext cx="11952000" cy="6672000"/>
          </a:xfrm>
          <a:prstGeom prst="rect">
            <a:avLst/>
          </a:prstGeom>
          <a:noFill/>
          <a:ln w="254000" cmpd="sng">
            <a:solidFill>
              <a:srgbClr val="00A0AE">
                <a:alpha val="10196"/>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Title 1"/>
          <p:cNvSpPr>
            <a:spLocks noGrp="1"/>
          </p:cNvSpPr>
          <p:nvPr>
            <p:ph type="title" hasCustomPrompt="1"/>
          </p:nvPr>
        </p:nvSpPr>
        <p:spPr>
          <a:xfrm>
            <a:off x="6273212" y="801577"/>
            <a:ext cx="5146157" cy="473152"/>
          </a:xfrm>
          <a:prstGeom prst="rect">
            <a:avLst/>
          </a:prstGeom>
          <a:noFill/>
        </p:spPr>
        <p:txBody>
          <a:bodyPr anchor="ctr">
            <a:noAutofit/>
          </a:bodyPr>
          <a:lstStyle>
            <a:lvl1pPr algn="l">
              <a:defRPr sz="2667" b="0">
                <a:solidFill>
                  <a:srgbClr val="00A0AE"/>
                </a:solidFill>
              </a:defRPr>
            </a:lvl1pPr>
          </a:lstStyle>
          <a:p>
            <a:r>
              <a:rPr lang="en-US"/>
              <a:t>Click To Edit Master Title Style</a:t>
            </a:r>
            <a:endParaRPr lang="en-GB"/>
          </a:p>
        </p:txBody>
      </p:sp>
      <p:sp>
        <p:nvSpPr>
          <p:cNvPr id="4" name="Text Placeholder 3"/>
          <p:cNvSpPr>
            <a:spLocks noGrp="1"/>
          </p:cNvSpPr>
          <p:nvPr>
            <p:ph type="body" sz="half" idx="2" hasCustomPrompt="1"/>
          </p:nvPr>
        </p:nvSpPr>
        <p:spPr>
          <a:xfrm>
            <a:off x="6266123" y="1444129"/>
            <a:ext cx="5153247" cy="4588536"/>
          </a:xfrm>
          <a:prstGeom prst="rect">
            <a:avLst/>
          </a:prstGeom>
          <a:noFill/>
        </p:spPr>
        <p:txBody>
          <a:bodyPr/>
          <a:lstStyle>
            <a:lvl1pPr marL="0" indent="0">
              <a:buNone/>
              <a:defRPr sz="1867">
                <a:solidFill>
                  <a:srgbClr val="2F1A45"/>
                </a:solidFill>
              </a:defRPr>
            </a:lvl1pPr>
            <a:lvl2pPr marL="609585" indent="0">
              <a:buNone/>
              <a:defRPr sz="1600"/>
            </a:lvl2pPr>
            <a:lvl3pPr marL="1219171" indent="0">
              <a:buNone/>
              <a:defRPr sz="1333"/>
            </a:lvl3pPr>
            <a:lvl4pPr marL="1828755"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Picture Placeholder 2">
            <a:extLst>
              <a:ext uri="{FF2B5EF4-FFF2-40B4-BE49-F238E27FC236}">
                <a16:creationId xmlns:a16="http://schemas.microsoft.com/office/drawing/2014/main" id="{05010A37-2359-D324-F0E6-51B7E51C4E6F}"/>
              </a:ext>
            </a:extLst>
          </p:cNvPr>
          <p:cNvSpPr>
            <a:spLocks noGrp="1"/>
          </p:cNvSpPr>
          <p:nvPr>
            <p:ph type="pic" idx="16"/>
          </p:nvPr>
        </p:nvSpPr>
        <p:spPr>
          <a:xfrm>
            <a:off x="772632" y="808568"/>
            <a:ext cx="5319184" cy="2620433"/>
          </a:xfrm>
          <a:prstGeom prst="rect">
            <a:avLst/>
          </a:prstGeom>
          <a:solidFill>
            <a:schemeClr val="bg1"/>
          </a:solidFill>
        </p:spPr>
        <p:txBody>
          <a:bodyPr anchor="ctr">
            <a:normAutofit/>
          </a:bodyPr>
          <a:lstStyle>
            <a:lvl1pPr marL="0" indent="0" algn="ctr">
              <a:buNone/>
              <a:defRPr sz="2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GB"/>
              <a:t>Click icon to add picture</a:t>
            </a:r>
          </a:p>
        </p:txBody>
      </p:sp>
      <p:sp>
        <p:nvSpPr>
          <p:cNvPr id="9" name="Picture Placeholder 2">
            <a:extLst>
              <a:ext uri="{FF2B5EF4-FFF2-40B4-BE49-F238E27FC236}">
                <a16:creationId xmlns:a16="http://schemas.microsoft.com/office/drawing/2014/main" id="{90C49AB4-4DA7-E0F6-E2BC-5AC36D41CCAA}"/>
              </a:ext>
            </a:extLst>
          </p:cNvPr>
          <p:cNvSpPr>
            <a:spLocks noGrp="1"/>
          </p:cNvSpPr>
          <p:nvPr>
            <p:ph type="pic" idx="18"/>
          </p:nvPr>
        </p:nvSpPr>
        <p:spPr>
          <a:xfrm>
            <a:off x="772632" y="3429001"/>
            <a:ext cx="5319184" cy="2620433"/>
          </a:xfrm>
          <a:prstGeom prst="rect">
            <a:avLst/>
          </a:prstGeom>
          <a:solidFill>
            <a:schemeClr val="bg1"/>
          </a:solidFill>
        </p:spPr>
        <p:txBody>
          <a:bodyPr anchor="ctr">
            <a:normAutofit/>
          </a:bodyPr>
          <a:lstStyle>
            <a:lvl1pPr marL="0" indent="0" algn="ctr">
              <a:buNone/>
              <a:defRPr sz="2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GB"/>
              <a:t>Click icon to add picture</a:t>
            </a:r>
          </a:p>
        </p:txBody>
      </p:sp>
      <p:sp>
        <p:nvSpPr>
          <p:cNvPr id="7" name="Rectangle 6">
            <a:extLst>
              <a:ext uri="{FF2B5EF4-FFF2-40B4-BE49-F238E27FC236}">
                <a16:creationId xmlns:a16="http://schemas.microsoft.com/office/drawing/2014/main" id="{3C4B37DA-66BB-2420-51D5-D1A9506D5D19}"/>
              </a:ext>
              <a:ext uri="{C183D7F6-B498-43B3-948B-1728B52AA6E4}">
                <adec:decorative xmlns:adec="http://schemas.microsoft.com/office/drawing/2017/decorative" val="1"/>
              </a:ext>
            </a:extLst>
          </p:cNvPr>
          <p:cNvSpPr/>
          <p:nvPr userDrawn="1"/>
        </p:nvSpPr>
        <p:spPr>
          <a:xfrm>
            <a:off x="120000" y="93000"/>
            <a:ext cx="11952000" cy="6672000"/>
          </a:xfrm>
          <a:prstGeom prst="rect">
            <a:avLst/>
          </a:prstGeom>
          <a:noFill/>
          <a:ln w="254000" cmpd="sng">
            <a:solidFill>
              <a:srgbClr val="00A0AE">
                <a:alpha val="10196"/>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7725710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ext and Picture - Border">
    <p:spTree>
      <p:nvGrpSpPr>
        <p:cNvPr id="1" name=""/>
        <p:cNvGrpSpPr/>
        <p:nvPr/>
      </p:nvGrpSpPr>
      <p:grpSpPr>
        <a:xfrm>
          <a:off x="0" y="0"/>
          <a:ext cx="0" cy="0"/>
          <a:chOff x="0" y="0"/>
          <a:chExt cx="0" cy="0"/>
        </a:xfrm>
      </p:grpSpPr>
      <p:sp>
        <p:nvSpPr>
          <p:cNvPr id="7" name="Rectangle 6">
            <a:extLst>
              <a:ext uri="{C183D7F6-B498-43B3-948B-1728B52AA6E4}">
                <adec:decorative xmlns:adec="http://schemas.microsoft.com/office/drawing/2017/decorative" val="1"/>
              </a:ext>
            </a:extLst>
          </p:cNvPr>
          <p:cNvSpPr/>
          <p:nvPr/>
        </p:nvSpPr>
        <p:spPr>
          <a:xfrm>
            <a:off x="120000" y="93000"/>
            <a:ext cx="11952000" cy="6672000"/>
          </a:xfrm>
          <a:prstGeom prst="rect">
            <a:avLst/>
          </a:prstGeom>
          <a:noFill/>
          <a:ln w="254000" cmpd="sng">
            <a:solidFill>
              <a:srgbClr val="00A0AE">
                <a:alpha val="10196"/>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2" name="Title 1"/>
          <p:cNvSpPr>
            <a:spLocks noGrp="1"/>
          </p:cNvSpPr>
          <p:nvPr>
            <p:ph type="title" hasCustomPrompt="1"/>
          </p:nvPr>
        </p:nvSpPr>
        <p:spPr>
          <a:xfrm>
            <a:off x="758456" y="801577"/>
            <a:ext cx="5146157" cy="473152"/>
          </a:xfrm>
          <a:prstGeom prst="rect">
            <a:avLst/>
          </a:prstGeom>
          <a:noFill/>
        </p:spPr>
        <p:txBody>
          <a:bodyPr anchor="ctr">
            <a:noAutofit/>
          </a:bodyPr>
          <a:lstStyle>
            <a:lvl1pPr algn="l">
              <a:defRPr sz="2667" b="0">
                <a:solidFill>
                  <a:srgbClr val="00A0AE"/>
                </a:solidFill>
              </a:defRPr>
            </a:lvl1pPr>
          </a:lstStyle>
          <a:p>
            <a:r>
              <a:rPr lang="en-US"/>
              <a:t>Click To Edit Master Title Style</a:t>
            </a:r>
            <a:endParaRPr lang="en-GB"/>
          </a:p>
        </p:txBody>
      </p:sp>
      <p:sp>
        <p:nvSpPr>
          <p:cNvPr id="13" name="Text Placeholder 3"/>
          <p:cNvSpPr>
            <a:spLocks noGrp="1"/>
          </p:cNvSpPr>
          <p:nvPr>
            <p:ph type="body" sz="half" idx="2" hasCustomPrompt="1"/>
          </p:nvPr>
        </p:nvSpPr>
        <p:spPr>
          <a:xfrm>
            <a:off x="758457" y="1467888"/>
            <a:ext cx="5153247" cy="4588536"/>
          </a:xfrm>
          <a:prstGeom prst="rect">
            <a:avLst/>
          </a:prstGeom>
          <a:noFill/>
        </p:spPr>
        <p:txBody>
          <a:bodyPr/>
          <a:lstStyle>
            <a:lvl1pPr marL="0" indent="0">
              <a:buNone/>
              <a:defRPr sz="1867">
                <a:solidFill>
                  <a:srgbClr val="2F1A45"/>
                </a:solidFill>
              </a:defRPr>
            </a:lvl1pPr>
            <a:lvl2pPr marL="609585" indent="0">
              <a:buNone/>
              <a:defRPr sz="1600"/>
            </a:lvl2pPr>
            <a:lvl3pPr marL="1219171" indent="0">
              <a:buNone/>
              <a:defRPr sz="1333"/>
            </a:lvl3pPr>
            <a:lvl4pPr marL="1828755"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Content Placeholder 2"/>
          <p:cNvSpPr>
            <a:spLocks noGrp="1"/>
          </p:cNvSpPr>
          <p:nvPr>
            <p:ph sz="quarter" idx="12"/>
          </p:nvPr>
        </p:nvSpPr>
        <p:spPr>
          <a:xfrm>
            <a:off x="6096000" y="808568"/>
            <a:ext cx="5319184" cy="5223933"/>
          </a:xfrm>
          <a:prstGeom prst="rect">
            <a:avLst/>
          </a:prstGeom>
        </p:spPr>
        <p:txBody>
          <a:bodyPr lIns="240000" tIns="240000" rIns="240000" bIns="240000" anchor="ct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Rectangle 5">
            <a:extLst>
              <a:ext uri="{FF2B5EF4-FFF2-40B4-BE49-F238E27FC236}">
                <a16:creationId xmlns:a16="http://schemas.microsoft.com/office/drawing/2014/main" id="{B983FFD7-5B90-414D-406F-85D786B5C117}"/>
              </a:ext>
              <a:ext uri="{C183D7F6-B498-43B3-948B-1728B52AA6E4}">
                <adec:decorative xmlns:adec="http://schemas.microsoft.com/office/drawing/2017/decorative" val="1"/>
              </a:ext>
            </a:extLst>
          </p:cNvPr>
          <p:cNvSpPr/>
          <p:nvPr userDrawn="1"/>
        </p:nvSpPr>
        <p:spPr>
          <a:xfrm>
            <a:off x="120000" y="93000"/>
            <a:ext cx="11952000" cy="6672000"/>
          </a:xfrm>
          <a:prstGeom prst="rect">
            <a:avLst/>
          </a:prstGeom>
          <a:noFill/>
          <a:ln w="254000" cmpd="sng">
            <a:solidFill>
              <a:srgbClr val="00A0AE">
                <a:alpha val="10196"/>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78464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ext and 2 Pictures - Border">
    <p:spTree>
      <p:nvGrpSpPr>
        <p:cNvPr id="1" name=""/>
        <p:cNvGrpSpPr/>
        <p:nvPr/>
      </p:nvGrpSpPr>
      <p:grpSpPr>
        <a:xfrm>
          <a:off x="0" y="0"/>
          <a:ext cx="0" cy="0"/>
          <a:chOff x="0" y="0"/>
          <a:chExt cx="0" cy="0"/>
        </a:xfrm>
      </p:grpSpPr>
      <p:sp>
        <p:nvSpPr>
          <p:cNvPr id="7" name="Rectangle 6">
            <a:extLst>
              <a:ext uri="{C183D7F6-B498-43B3-948B-1728B52AA6E4}">
                <adec:decorative xmlns:adec="http://schemas.microsoft.com/office/drawing/2017/decorative" val="1"/>
              </a:ext>
            </a:extLst>
          </p:cNvPr>
          <p:cNvSpPr/>
          <p:nvPr/>
        </p:nvSpPr>
        <p:spPr>
          <a:xfrm>
            <a:off x="120000" y="93000"/>
            <a:ext cx="11952000" cy="6672000"/>
          </a:xfrm>
          <a:prstGeom prst="rect">
            <a:avLst/>
          </a:prstGeom>
          <a:noFill/>
          <a:ln w="254000" cmpd="sng">
            <a:solidFill>
              <a:srgbClr val="00A0AE">
                <a:alpha val="10196"/>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2" name="Title 1"/>
          <p:cNvSpPr>
            <a:spLocks noGrp="1"/>
          </p:cNvSpPr>
          <p:nvPr>
            <p:ph type="title" hasCustomPrompt="1"/>
          </p:nvPr>
        </p:nvSpPr>
        <p:spPr>
          <a:xfrm>
            <a:off x="758456" y="801577"/>
            <a:ext cx="5146157" cy="473152"/>
          </a:xfrm>
          <a:prstGeom prst="rect">
            <a:avLst/>
          </a:prstGeom>
          <a:noFill/>
        </p:spPr>
        <p:txBody>
          <a:bodyPr anchor="ctr">
            <a:noAutofit/>
          </a:bodyPr>
          <a:lstStyle>
            <a:lvl1pPr algn="l">
              <a:defRPr sz="2667" b="0">
                <a:solidFill>
                  <a:srgbClr val="00A0AE"/>
                </a:solidFill>
              </a:defRPr>
            </a:lvl1pPr>
          </a:lstStyle>
          <a:p>
            <a:r>
              <a:rPr lang="en-US"/>
              <a:t>Click To Edit Master Title Style</a:t>
            </a:r>
            <a:endParaRPr lang="en-GB"/>
          </a:p>
        </p:txBody>
      </p:sp>
      <p:sp>
        <p:nvSpPr>
          <p:cNvPr id="13" name="Text Placeholder 3"/>
          <p:cNvSpPr>
            <a:spLocks noGrp="1"/>
          </p:cNvSpPr>
          <p:nvPr>
            <p:ph type="body" sz="half" idx="2" hasCustomPrompt="1"/>
          </p:nvPr>
        </p:nvSpPr>
        <p:spPr>
          <a:xfrm>
            <a:off x="758457" y="1467888"/>
            <a:ext cx="5153247" cy="4588536"/>
          </a:xfrm>
          <a:prstGeom prst="rect">
            <a:avLst/>
          </a:prstGeom>
          <a:noFill/>
        </p:spPr>
        <p:txBody>
          <a:bodyPr/>
          <a:lstStyle>
            <a:lvl1pPr marL="0" indent="0">
              <a:buNone/>
              <a:defRPr sz="1867">
                <a:solidFill>
                  <a:srgbClr val="2F1A45"/>
                </a:solidFill>
              </a:defRPr>
            </a:lvl1pPr>
            <a:lvl2pPr marL="609585" indent="0">
              <a:buNone/>
              <a:defRPr sz="1600"/>
            </a:lvl2pPr>
            <a:lvl3pPr marL="1219171" indent="0">
              <a:buNone/>
              <a:defRPr sz="1333"/>
            </a:lvl3pPr>
            <a:lvl4pPr marL="1828755"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Picture Placeholder 2">
            <a:extLst>
              <a:ext uri="{FF2B5EF4-FFF2-40B4-BE49-F238E27FC236}">
                <a16:creationId xmlns:a16="http://schemas.microsoft.com/office/drawing/2014/main" id="{E0DC84BC-593F-27F6-4332-A8A38117381D}"/>
              </a:ext>
            </a:extLst>
          </p:cNvPr>
          <p:cNvSpPr>
            <a:spLocks noGrp="1"/>
          </p:cNvSpPr>
          <p:nvPr>
            <p:ph type="pic" idx="16"/>
          </p:nvPr>
        </p:nvSpPr>
        <p:spPr>
          <a:xfrm>
            <a:off x="6096000" y="808568"/>
            <a:ext cx="5319184" cy="2620433"/>
          </a:xfrm>
          <a:prstGeom prst="rect">
            <a:avLst/>
          </a:prstGeom>
          <a:solidFill>
            <a:schemeClr val="bg1"/>
          </a:solidFill>
        </p:spPr>
        <p:txBody>
          <a:bodyPr anchor="ctr">
            <a:normAutofit/>
          </a:bodyPr>
          <a:lstStyle>
            <a:lvl1pPr marL="0" indent="0" algn="ctr">
              <a:buNone/>
              <a:defRPr sz="2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GB"/>
              <a:t>Click icon to add picture</a:t>
            </a:r>
          </a:p>
        </p:txBody>
      </p:sp>
      <p:sp>
        <p:nvSpPr>
          <p:cNvPr id="10" name="Picture Placeholder 2">
            <a:extLst>
              <a:ext uri="{FF2B5EF4-FFF2-40B4-BE49-F238E27FC236}">
                <a16:creationId xmlns:a16="http://schemas.microsoft.com/office/drawing/2014/main" id="{3F311E2D-91FE-1EBA-DAF5-7D225F44F465}"/>
              </a:ext>
            </a:extLst>
          </p:cNvPr>
          <p:cNvSpPr>
            <a:spLocks noGrp="1"/>
          </p:cNvSpPr>
          <p:nvPr>
            <p:ph type="pic" idx="18"/>
          </p:nvPr>
        </p:nvSpPr>
        <p:spPr>
          <a:xfrm>
            <a:off x="6096000" y="3429001"/>
            <a:ext cx="5319184" cy="2620433"/>
          </a:xfrm>
          <a:prstGeom prst="rect">
            <a:avLst/>
          </a:prstGeom>
          <a:solidFill>
            <a:schemeClr val="bg1"/>
          </a:solidFill>
        </p:spPr>
        <p:txBody>
          <a:bodyPr anchor="ctr">
            <a:normAutofit/>
          </a:bodyPr>
          <a:lstStyle>
            <a:lvl1pPr marL="0" indent="0" algn="ctr">
              <a:buNone/>
              <a:defRPr sz="2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GB"/>
              <a:t>Click icon to add picture</a:t>
            </a:r>
          </a:p>
        </p:txBody>
      </p:sp>
      <p:sp>
        <p:nvSpPr>
          <p:cNvPr id="8" name="Rectangle 7">
            <a:extLst>
              <a:ext uri="{FF2B5EF4-FFF2-40B4-BE49-F238E27FC236}">
                <a16:creationId xmlns:a16="http://schemas.microsoft.com/office/drawing/2014/main" id="{DF01AE3E-D5A8-A353-E572-E54F005020D6}"/>
              </a:ext>
              <a:ext uri="{C183D7F6-B498-43B3-948B-1728B52AA6E4}">
                <adec:decorative xmlns:adec="http://schemas.microsoft.com/office/drawing/2017/decorative" val="1"/>
              </a:ext>
            </a:extLst>
          </p:cNvPr>
          <p:cNvSpPr/>
          <p:nvPr userDrawn="1"/>
        </p:nvSpPr>
        <p:spPr>
          <a:xfrm>
            <a:off x="120000" y="93000"/>
            <a:ext cx="11952000" cy="6672000"/>
          </a:xfrm>
          <a:prstGeom prst="rect">
            <a:avLst/>
          </a:prstGeom>
          <a:noFill/>
          <a:ln w="254000" cmpd="sng">
            <a:solidFill>
              <a:srgbClr val="00A0AE">
                <a:alpha val="10196"/>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8862935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Four Pictures - Border">
    <p:spTree>
      <p:nvGrpSpPr>
        <p:cNvPr id="1" name=""/>
        <p:cNvGrpSpPr/>
        <p:nvPr/>
      </p:nvGrpSpPr>
      <p:grpSpPr>
        <a:xfrm>
          <a:off x="0" y="0"/>
          <a:ext cx="0" cy="0"/>
          <a:chOff x="0" y="0"/>
          <a:chExt cx="0" cy="0"/>
        </a:xfrm>
      </p:grpSpPr>
      <p:sp>
        <p:nvSpPr>
          <p:cNvPr id="7" name="Rectangle 6">
            <a:extLst>
              <a:ext uri="{C183D7F6-B498-43B3-948B-1728B52AA6E4}">
                <adec:decorative xmlns:adec="http://schemas.microsoft.com/office/drawing/2017/decorative" val="1"/>
              </a:ext>
            </a:extLst>
          </p:cNvPr>
          <p:cNvSpPr/>
          <p:nvPr/>
        </p:nvSpPr>
        <p:spPr>
          <a:xfrm>
            <a:off x="120000" y="93000"/>
            <a:ext cx="11952000" cy="6672000"/>
          </a:xfrm>
          <a:prstGeom prst="rect">
            <a:avLst/>
          </a:prstGeom>
          <a:noFill/>
          <a:ln w="254000" cmpd="sng">
            <a:solidFill>
              <a:srgbClr val="00A0AE">
                <a:alpha val="10196"/>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4" name="Picture Placeholder 2">
            <a:extLst>
              <a:ext uri="{FF2B5EF4-FFF2-40B4-BE49-F238E27FC236}">
                <a16:creationId xmlns:a16="http://schemas.microsoft.com/office/drawing/2014/main" id="{5E98E026-2EFC-462C-14FB-017A4290C8AB}"/>
              </a:ext>
            </a:extLst>
          </p:cNvPr>
          <p:cNvSpPr>
            <a:spLocks noGrp="1"/>
          </p:cNvSpPr>
          <p:nvPr>
            <p:ph type="pic" idx="1"/>
          </p:nvPr>
        </p:nvSpPr>
        <p:spPr>
          <a:xfrm>
            <a:off x="776816" y="808568"/>
            <a:ext cx="5319184" cy="2620433"/>
          </a:xfrm>
          <a:prstGeom prst="rect">
            <a:avLst/>
          </a:prstGeom>
          <a:solidFill>
            <a:schemeClr val="bg1"/>
          </a:solidFill>
        </p:spPr>
        <p:txBody>
          <a:bodyPr anchor="ctr">
            <a:normAutofit/>
          </a:bodyPr>
          <a:lstStyle>
            <a:lvl1pPr marL="0" indent="0" algn="ctr">
              <a:buNone/>
              <a:defRPr sz="2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GB"/>
              <a:t>Click icon to add picture</a:t>
            </a:r>
          </a:p>
        </p:txBody>
      </p:sp>
      <p:sp>
        <p:nvSpPr>
          <p:cNvPr id="15" name="Picture Placeholder 2">
            <a:extLst>
              <a:ext uri="{FF2B5EF4-FFF2-40B4-BE49-F238E27FC236}">
                <a16:creationId xmlns:a16="http://schemas.microsoft.com/office/drawing/2014/main" id="{02897EC2-5988-D2DC-B5FA-D67BF5743968}"/>
              </a:ext>
            </a:extLst>
          </p:cNvPr>
          <p:cNvSpPr>
            <a:spLocks noGrp="1"/>
          </p:cNvSpPr>
          <p:nvPr>
            <p:ph type="pic" idx="16"/>
          </p:nvPr>
        </p:nvSpPr>
        <p:spPr>
          <a:xfrm>
            <a:off x="6096000" y="808568"/>
            <a:ext cx="5319184" cy="2620433"/>
          </a:xfrm>
          <a:prstGeom prst="rect">
            <a:avLst/>
          </a:prstGeom>
          <a:solidFill>
            <a:schemeClr val="bg1"/>
          </a:solidFill>
        </p:spPr>
        <p:txBody>
          <a:bodyPr anchor="ctr">
            <a:normAutofit/>
          </a:bodyPr>
          <a:lstStyle>
            <a:lvl1pPr marL="0" indent="0" algn="ctr">
              <a:buNone/>
              <a:defRPr sz="2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GB"/>
              <a:t>Click icon to add picture</a:t>
            </a:r>
          </a:p>
        </p:txBody>
      </p:sp>
      <p:sp>
        <p:nvSpPr>
          <p:cNvPr id="16" name="Picture Placeholder 2">
            <a:extLst>
              <a:ext uri="{FF2B5EF4-FFF2-40B4-BE49-F238E27FC236}">
                <a16:creationId xmlns:a16="http://schemas.microsoft.com/office/drawing/2014/main" id="{9D44699F-5C60-EF9F-4A5C-7955EB4CB667}"/>
              </a:ext>
            </a:extLst>
          </p:cNvPr>
          <p:cNvSpPr>
            <a:spLocks noGrp="1"/>
          </p:cNvSpPr>
          <p:nvPr>
            <p:ph type="pic" idx="17"/>
          </p:nvPr>
        </p:nvSpPr>
        <p:spPr>
          <a:xfrm>
            <a:off x="776816" y="3429001"/>
            <a:ext cx="5319184" cy="2620433"/>
          </a:xfrm>
          <a:prstGeom prst="rect">
            <a:avLst/>
          </a:prstGeom>
          <a:solidFill>
            <a:schemeClr val="bg1"/>
          </a:solidFill>
        </p:spPr>
        <p:txBody>
          <a:bodyPr anchor="ctr">
            <a:normAutofit/>
          </a:bodyPr>
          <a:lstStyle>
            <a:lvl1pPr marL="0" indent="0" algn="ctr">
              <a:buNone/>
              <a:defRPr sz="2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GB"/>
              <a:t>Click icon to add picture</a:t>
            </a:r>
          </a:p>
        </p:txBody>
      </p:sp>
      <p:sp>
        <p:nvSpPr>
          <p:cNvPr id="17" name="Picture Placeholder 2">
            <a:extLst>
              <a:ext uri="{FF2B5EF4-FFF2-40B4-BE49-F238E27FC236}">
                <a16:creationId xmlns:a16="http://schemas.microsoft.com/office/drawing/2014/main" id="{BF0D2407-C4FC-59F5-6DD4-DA19E8174420}"/>
              </a:ext>
            </a:extLst>
          </p:cNvPr>
          <p:cNvSpPr>
            <a:spLocks noGrp="1"/>
          </p:cNvSpPr>
          <p:nvPr>
            <p:ph type="pic" idx="18"/>
          </p:nvPr>
        </p:nvSpPr>
        <p:spPr>
          <a:xfrm>
            <a:off x="6096000" y="3429001"/>
            <a:ext cx="5319184" cy="2620433"/>
          </a:xfrm>
          <a:prstGeom prst="rect">
            <a:avLst/>
          </a:prstGeom>
          <a:solidFill>
            <a:schemeClr val="bg1"/>
          </a:solidFill>
        </p:spPr>
        <p:txBody>
          <a:bodyPr anchor="ctr">
            <a:normAutofit/>
          </a:bodyPr>
          <a:lstStyle>
            <a:lvl1pPr marL="0" indent="0" algn="ctr">
              <a:buNone/>
              <a:defRPr sz="2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GB"/>
              <a:t>Click icon to add picture</a:t>
            </a:r>
          </a:p>
        </p:txBody>
      </p:sp>
      <p:sp>
        <p:nvSpPr>
          <p:cNvPr id="8" name="Rectangle 7">
            <a:extLst>
              <a:ext uri="{FF2B5EF4-FFF2-40B4-BE49-F238E27FC236}">
                <a16:creationId xmlns:a16="http://schemas.microsoft.com/office/drawing/2014/main" id="{987B1F8F-8BCF-21E4-DA63-4A78FF0B35A0}"/>
              </a:ext>
              <a:ext uri="{C183D7F6-B498-43B3-948B-1728B52AA6E4}">
                <adec:decorative xmlns:adec="http://schemas.microsoft.com/office/drawing/2017/decorative" val="1"/>
              </a:ext>
            </a:extLst>
          </p:cNvPr>
          <p:cNvSpPr/>
          <p:nvPr userDrawn="1"/>
        </p:nvSpPr>
        <p:spPr>
          <a:xfrm>
            <a:off x="120000" y="93000"/>
            <a:ext cx="11952000" cy="6672000"/>
          </a:xfrm>
          <a:prstGeom prst="rect">
            <a:avLst/>
          </a:prstGeom>
          <a:noFill/>
          <a:ln w="254000" cmpd="sng">
            <a:solidFill>
              <a:srgbClr val="00A0AE">
                <a:alpha val="10196"/>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888303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Infographics - 4">
    <p:spTree>
      <p:nvGrpSpPr>
        <p:cNvPr id="1" name=""/>
        <p:cNvGrpSpPr/>
        <p:nvPr/>
      </p:nvGrpSpPr>
      <p:grpSpPr>
        <a:xfrm>
          <a:off x="0" y="0"/>
          <a:ext cx="0" cy="0"/>
          <a:chOff x="0" y="0"/>
          <a:chExt cx="0" cy="0"/>
        </a:xfrm>
      </p:grpSpPr>
      <p:sp>
        <p:nvSpPr>
          <p:cNvPr id="5" name="Rectangle 4">
            <a:extLst>
              <a:ext uri="{C183D7F6-B498-43B3-948B-1728B52AA6E4}">
                <adec:decorative xmlns:adec="http://schemas.microsoft.com/office/drawing/2017/decorative" val="1"/>
              </a:ext>
            </a:extLst>
          </p:cNvPr>
          <p:cNvSpPr/>
          <p:nvPr/>
        </p:nvSpPr>
        <p:spPr>
          <a:xfrm>
            <a:off x="120000" y="93000"/>
            <a:ext cx="11952000" cy="6672000"/>
          </a:xfrm>
          <a:prstGeom prst="rect">
            <a:avLst/>
          </a:prstGeom>
          <a:noFill/>
          <a:ln w="254000" cmpd="sng">
            <a:solidFill>
              <a:srgbClr val="00A0AE">
                <a:alpha val="10196"/>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cxnSp>
        <p:nvCxnSpPr>
          <p:cNvPr id="30" name="Straight Connector 29">
            <a:extLst>
              <a:ext uri="{C183D7F6-B498-43B3-948B-1728B52AA6E4}">
                <adec:decorative xmlns:adec="http://schemas.microsoft.com/office/drawing/2017/decorative" val="1"/>
              </a:ext>
            </a:extLst>
          </p:cNvPr>
          <p:cNvCxnSpPr>
            <a:cxnSpLocks/>
          </p:cNvCxnSpPr>
          <p:nvPr/>
        </p:nvCxnSpPr>
        <p:spPr>
          <a:xfrm>
            <a:off x="702165" y="3471333"/>
            <a:ext cx="10787673" cy="0"/>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C183D7F6-B498-43B3-948B-1728B52AA6E4}">
                <adec:decorative xmlns:adec="http://schemas.microsoft.com/office/drawing/2017/decorative" val="1"/>
              </a:ext>
            </a:extLst>
          </p:cNvPr>
          <p:cNvCxnSpPr>
            <a:cxnSpLocks/>
          </p:cNvCxnSpPr>
          <p:nvPr/>
        </p:nvCxnSpPr>
        <p:spPr>
          <a:xfrm>
            <a:off x="6096003" y="481312"/>
            <a:ext cx="0" cy="2769888"/>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sp>
        <p:nvSpPr>
          <p:cNvPr id="32" name="Picture Placeholder 2"/>
          <p:cNvSpPr>
            <a:spLocks noGrp="1"/>
          </p:cNvSpPr>
          <p:nvPr>
            <p:ph type="pic" idx="15" hasCustomPrompt="1"/>
          </p:nvPr>
        </p:nvSpPr>
        <p:spPr>
          <a:xfrm>
            <a:off x="702164" y="1095291"/>
            <a:ext cx="1296000" cy="1296000"/>
          </a:xfrm>
          <a:prstGeom prst="rect">
            <a:avLst/>
          </a:prstGeom>
          <a:noFill/>
        </p:spPr>
        <p:txBody>
          <a:bodyPr anchor="ctr">
            <a:normAutofit/>
          </a:bodyPr>
          <a:lstStyle>
            <a:lvl1pPr marL="0" indent="0" algn="ctr">
              <a:buNone/>
              <a:defRPr sz="1400">
                <a:solidFill>
                  <a:srgbClr val="00A0AE"/>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33" name="Text Placeholder 3"/>
          <p:cNvSpPr>
            <a:spLocks noGrp="1"/>
          </p:cNvSpPr>
          <p:nvPr>
            <p:ph type="body" sz="half" idx="16" hasCustomPrompt="1"/>
          </p:nvPr>
        </p:nvSpPr>
        <p:spPr>
          <a:xfrm>
            <a:off x="2239927" y="675628"/>
            <a:ext cx="3463844" cy="2135327"/>
          </a:xfrm>
          <a:prstGeom prst="rect">
            <a:avLst/>
          </a:prstGeom>
          <a:solidFill>
            <a:schemeClr val="bg1"/>
          </a:solidFill>
        </p:spPr>
        <p:txBody>
          <a:bodyPr lIns="144000" tIns="144000" rIns="144000" bIns="144000" anchor="ctr">
            <a:normAutofit/>
          </a:bodyPr>
          <a:lstStyle>
            <a:lvl1pPr marL="0" indent="0">
              <a:buNone/>
              <a:defRPr sz="2133">
                <a:solidFill>
                  <a:srgbClr val="2F1A45"/>
                </a:solidFill>
              </a:defRPr>
            </a:lvl1pPr>
            <a:lvl2pPr marL="609585" indent="0">
              <a:buNone/>
              <a:defRPr sz="2133"/>
            </a:lvl2pPr>
            <a:lvl3pPr marL="1219171" indent="0">
              <a:buNone/>
              <a:defRPr sz="1600"/>
            </a:lvl3pPr>
            <a:lvl4pPr marL="1828755" indent="0">
              <a:buNone/>
              <a:defRPr sz="1467"/>
            </a:lvl4pPr>
            <a:lvl5pPr marL="2438339" indent="0">
              <a:buNone/>
              <a:defRPr sz="1467"/>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p:txBody>
      </p:sp>
      <p:sp>
        <p:nvSpPr>
          <p:cNvPr id="34" name="Picture Placeholder 2"/>
          <p:cNvSpPr>
            <a:spLocks noGrp="1"/>
          </p:cNvSpPr>
          <p:nvPr>
            <p:ph type="pic" idx="17" hasCustomPrompt="1"/>
          </p:nvPr>
        </p:nvSpPr>
        <p:spPr>
          <a:xfrm>
            <a:off x="6488232" y="1095291"/>
            <a:ext cx="1296000" cy="1296000"/>
          </a:xfrm>
          <a:prstGeom prst="rect">
            <a:avLst/>
          </a:prstGeom>
          <a:noFill/>
        </p:spPr>
        <p:txBody>
          <a:bodyPr anchor="ctr">
            <a:normAutofit/>
          </a:bodyPr>
          <a:lstStyle>
            <a:lvl1pPr marL="0" indent="0" algn="ctr">
              <a:buNone/>
              <a:defRPr sz="1400">
                <a:solidFill>
                  <a:srgbClr val="00A0AE"/>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35" name="Text Placeholder 3"/>
          <p:cNvSpPr>
            <a:spLocks noGrp="1"/>
          </p:cNvSpPr>
          <p:nvPr>
            <p:ph type="body" sz="half" idx="18" hasCustomPrompt="1"/>
          </p:nvPr>
        </p:nvSpPr>
        <p:spPr>
          <a:xfrm>
            <a:off x="8025995" y="675628"/>
            <a:ext cx="3463844" cy="2135327"/>
          </a:xfrm>
          <a:prstGeom prst="rect">
            <a:avLst/>
          </a:prstGeom>
          <a:solidFill>
            <a:schemeClr val="bg1"/>
          </a:solidFill>
        </p:spPr>
        <p:txBody>
          <a:bodyPr lIns="144000" tIns="144000" rIns="144000" bIns="144000" anchor="ctr">
            <a:normAutofit/>
          </a:bodyPr>
          <a:lstStyle>
            <a:lvl1pPr marL="0" indent="0">
              <a:buNone/>
              <a:defRPr sz="2133">
                <a:solidFill>
                  <a:srgbClr val="2F1A45"/>
                </a:solidFill>
              </a:defRPr>
            </a:lvl1pPr>
            <a:lvl2pPr marL="609585" indent="0">
              <a:buNone/>
              <a:defRPr sz="2133"/>
            </a:lvl2pPr>
            <a:lvl3pPr marL="1219171" indent="0">
              <a:buNone/>
              <a:defRPr sz="1600"/>
            </a:lvl3pPr>
            <a:lvl4pPr marL="1828755" indent="0">
              <a:buNone/>
              <a:defRPr sz="1467"/>
            </a:lvl4pPr>
            <a:lvl5pPr marL="2438339" indent="0">
              <a:buNone/>
              <a:defRPr sz="1467"/>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p:txBody>
      </p:sp>
      <p:cxnSp>
        <p:nvCxnSpPr>
          <p:cNvPr id="17" name="Straight Connector 16">
            <a:extLst>
              <a:ext uri="{FF2B5EF4-FFF2-40B4-BE49-F238E27FC236}">
                <a16:creationId xmlns:a16="http://schemas.microsoft.com/office/drawing/2014/main" id="{D68F21C1-6A7E-726B-7E40-F5E16B75C2D1}"/>
              </a:ext>
              <a:ext uri="{C183D7F6-B498-43B3-948B-1728B52AA6E4}">
                <adec:decorative xmlns:adec="http://schemas.microsoft.com/office/drawing/2017/decorative" val="1"/>
              </a:ext>
            </a:extLst>
          </p:cNvPr>
          <p:cNvCxnSpPr>
            <a:cxnSpLocks/>
          </p:cNvCxnSpPr>
          <p:nvPr/>
        </p:nvCxnSpPr>
        <p:spPr>
          <a:xfrm>
            <a:off x="6096001" y="3708403"/>
            <a:ext cx="1" cy="2659820"/>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sp>
        <p:nvSpPr>
          <p:cNvPr id="21" name="Picture Placeholder 2">
            <a:extLst>
              <a:ext uri="{FF2B5EF4-FFF2-40B4-BE49-F238E27FC236}">
                <a16:creationId xmlns:a16="http://schemas.microsoft.com/office/drawing/2014/main" id="{C6C2F389-48BB-2F30-4C18-2209358D20CD}"/>
              </a:ext>
            </a:extLst>
          </p:cNvPr>
          <p:cNvSpPr>
            <a:spLocks noGrp="1"/>
          </p:cNvSpPr>
          <p:nvPr>
            <p:ph type="pic" idx="19" hasCustomPrompt="1"/>
          </p:nvPr>
        </p:nvSpPr>
        <p:spPr>
          <a:xfrm>
            <a:off x="702164" y="4441308"/>
            <a:ext cx="1296000" cy="1296000"/>
          </a:xfrm>
          <a:prstGeom prst="rect">
            <a:avLst/>
          </a:prstGeom>
          <a:noFill/>
        </p:spPr>
        <p:txBody>
          <a:bodyPr anchor="ctr">
            <a:normAutofit/>
          </a:bodyPr>
          <a:lstStyle>
            <a:lvl1pPr marL="0" indent="0" algn="ctr">
              <a:buNone/>
              <a:defRPr sz="1400">
                <a:solidFill>
                  <a:srgbClr val="00A0AE"/>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22" name="Text Placeholder 3">
            <a:extLst>
              <a:ext uri="{FF2B5EF4-FFF2-40B4-BE49-F238E27FC236}">
                <a16:creationId xmlns:a16="http://schemas.microsoft.com/office/drawing/2014/main" id="{AA5C8A36-CFDC-F8F6-6BDE-7769B17A26B9}"/>
              </a:ext>
            </a:extLst>
          </p:cNvPr>
          <p:cNvSpPr>
            <a:spLocks noGrp="1"/>
          </p:cNvSpPr>
          <p:nvPr>
            <p:ph type="body" sz="half" idx="20" hasCustomPrompt="1"/>
          </p:nvPr>
        </p:nvSpPr>
        <p:spPr>
          <a:xfrm>
            <a:off x="2239927" y="4021645"/>
            <a:ext cx="3463844" cy="2135327"/>
          </a:xfrm>
          <a:prstGeom prst="rect">
            <a:avLst/>
          </a:prstGeom>
          <a:solidFill>
            <a:schemeClr val="bg1"/>
          </a:solidFill>
        </p:spPr>
        <p:txBody>
          <a:bodyPr lIns="144000" tIns="144000" rIns="144000" bIns="144000" anchor="ctr">
            <a:normAutofit/>
          </a:bodyPr>
          <a:lstStyle>
            <a:lvl1pPr marL="0" indent="0">
              <a:buNone/>
              <a:defRPr sz="2133">
                <a:solidFill>
                  <a:srgbClr val="2F1A45"/>
                </a:solidFill>
              </a:defRPr>
            </a:lvl1pPr>
            <a:lvl2pPr marL="609585" indent="0">
              <a:buNone/>
              <a:defRPr sz="2133"/>
            </a:lvl2pPr>
            <a:lvl3pPr marL="1219171" indent="0">
              <a:buNone/>
              <a:defRPr sz="1600"/>
            </a:lvl3pPr>
            <a:lvl4pPr marL="1828755" indent="0">
              <a:buNone/>
              <a:defRPr sz="1467"/>
            </a:lvl4pPr>
            <a:lvl5pPr marL="2438339" indent="0">
              <a:buNone/>
              <a:defRPr sz="1467"/>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p:txBody>
      </p:sp>
      <p:sp>
        <p:nvSpPr>
          <p:cNvPr id="23" name="Picture Placeholder 2">
            <a:extLst>
              <a:ext uri="{FF2B5EF4-FFF2-40B4-BE49-F238E27FC236}">
                <a16:creationId xmlns:a16="http://schemas.microsoft.com/office/drawing/2014/main" id="{08C6FB12-6F42-BE19-E07A-E59EEE3FC3C9}"/>
              </a:ext>
            </a:extLst>
          </p:cNvPr>
          <p:cNvSpPr>
            <a:spLocks noGrp="1"/>
          </p:cNvSpPr>
          <p:nvPr>
            <p:ph type="pic" idx="21" hasCustomPrompt="1"/>
          </p:nvPr>
        </p:nvSpPr>
        <p:spPr>
          <a:xfrm>
            <a:off x="6488232" y="4441308"/>
            <a:ext cx="1296000" cy="1296000"/>
          </a:xfrm>
          <a:prstGeom prst="rect">
            <a:avLst/>
          </a:prstGeom>
          <a:noFill/>
        </p:spPr>
        <p:txBody>
          <a:bodyPr anchor="ctr">
            <a:normAutofit/>
          </a:bodyPr>
          <a:lstStyle>
            <a:lvl1pPr marL="0" indent="0" algn="ctr">
              <a:buNone/>
              <a:defRPr sz="1400">
                <a:solidFill>
                  <a:srgbClr val="00A0AE"/>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24" name="Text Placeholder 3">
            <a:extLst>
              <a:ext uri="{FF2B5EF4-FFF2-40B4-BE49-F238E27FC236}">
                <a16:creationId xmlns:a16="http://schemas.microsoft.com/office/drawing/2014/main" id="{634D5859-3243-43FF-9A1B-BC48065E0034}"/>
              </a:ext>
            </a:extLst>
          </p:cNvPr>
          <p:cNvSpPr>
            <a:spLocks noGrp="1"/>
          </p:cNvSpPr>
          <p:nvPr>
            <p:ph type="body" sz="half" idx="22" hasCustomPrompt="1"/>
          </p:nvPr>
        </p:nvSpPr>
        <p:spPr>
          <a:xfrm>
            <a:off x="8025995" y="4021645"/>
            <a:ext cx="3463844" cy="2135327"/>
          </a:xfrm>
          <a:prstGeom prst="rect">
            <a:avLst/>
          </a:prstGeom>
          <a:solidFill>
            <a:schemeClr val="bg1"/>
          </a:solidFill>
        </p:spPr>
        <p:txBody>
          <a:bodyPr lIns="144000" tIns="144000" rIns="144000" bIns="144000" anchor="ctr">
            <a:normAutofit/>
          </a:bodyPr>
          <a:lstStyle>
            <a:lvl1pPr marL="0" indent="0">
              <a:buNone/>
              <a:defRPr sz="2133">
                <a:solidFill>
                  <a:srgbClr val="2F1A45"/>
                </a:solidFill>
              </a:defRPr>
            </a:lvl1pPr>
            <a:lvl2pPr marL="609585" indent="0">
              <a:buNone/>
              <a:defRPr sz="2133"/>
            </a:lvl2pPr>
            <a:lvl3pPr marL="1219171" indent="0">
              <a:buNone/>
              <a:defRPr sz="1600"/>
            </a:lvl3pPr>
            <a:lvl4pPr marL="1828755" indent="0">
              <a:buNone/>
              <a:defRPr sz="1467"/>
            </a:lvl4pPr>
            <a:lvl5pPr marL="2438339" indent="0">
              <a:buNone/>
              <a:defRPr sz="1467"/>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p:txBody>
      </p:sp>
      <p:sp>
        <p:nvSpPr>
          <p:cNvPr id="14" name="Rectangle 13">
            <a:extLst>
              <a:ext uri="{FF2B5EF4-FFF2-40B4-BE49-F238E27FC236}">
                <a16:creationId xmlns:a16="http://schemas.microsoft.com/office/drawing/2014/main" id="{D4F6B232-1926-E17B-7843-9465684E59BD}"/>
              </a:ext>
              <a:ext uri="{C183D7F6-B498-43B3-948B-1728B52AA6E4}">
                <adec:decorative xmlns:adec="http://schemas.microsoft.com/office/drawing/2017/decorative" val="1"/>
              </a:ext>
            </a:extLst>
          </p:cNvPr>
          <p:cNvSpPr/>
          <p:nvPr userDrawn="1"/>
        </p:nvSpPr>
        <p:spPr>
          <a:xfrm>
            <a:off x="120000" y="93000"/>
            <a:ext cx="11952000" cy="6672000"/>
          </a:xfrm>
          <a:prstGeom prst="rect">
            <a:avLst/>
          </a:prstGeom>
          <a:noFill/>
          <a:ln w="254000" cmpd="sng">
            <a:solidFill>
              <a:srgbClr val="00A0AE">
                <a:alpha val="10196"/>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5" name="Straight Connector 14">
            <a:extLst>
              <a:ext uri="{FF2B5EF4-FFF2-40B4-BE49-F238E27FC236}">
                <a16:creationId xmlns:a16="http://schemas.microsoft.com/office/drawing/2014/main" id="{676FC4AC-E526-5858-2C8F-CAA68C559BF7}"/>
              </a:ext>
              <a:ext uri="{C183D7F6-B498-43B3-948B-1728B52AA6E4}">
                <adec:decorative xmlns:adec="http://schemas.microsoft.com/office/drawing/2017/decorative" val="1"/>
              </a:ext>
            </a:extLst>
          </p:cNvPr>
          <p:cNvCxnSpPr>
            <a:cxnSpLocks/>
          </p:cNvCxnSpPr>
          <p:nvPr userDrawn="1"/>
        </p:nvCxnSpPr>
        <p:spPr>
          <a:xfrm>
            <a:off x="702164" y="3471333"/>
            <a:ext cx="10787673" cy="0"/>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81599CE-373F-2DC5-E470-7016125B02AE}"/>
              </a:ext>
              <a:ext uri="{C183D7F6-B498-43B3-948B-1728B52AA6E4}">
                <adec:decorative xmlns:adec="http://schemas.microsoft.com/office/drawing/2017/decorative" val="1"/>
              </a:ext>
            </a:extLst>
          </p:cNvPr>
          <p:cNvCxnSpPr>
            <a:cxnSpLocks/>
          </p:cNvCxnSpPr>
          <p:nvPr userDrawn="1"/>
        </p:nvCxnSpPr>
        <p:spPr>
          <a:xfrm>
            <a:off x="6096003" y="481312"/>
            <a:ext cx="0" cy="2769888"/>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327DA79-DAC9-8CEC-CEEF-D0C8AB532B38}"/>
              </a:ext>
              <a:ext uri="{C183D7F6-B498-43B3-948B-1728B52AA6E4}">
                <adec:decorative xmlns:adec="http://schemas.microsoft.com/office/drawing/2017/decorative" val="1"/>
              </a:ext>
            </a:extLst>
          </p:cNvPr>
          <p:cNvCxnSpPr>
            <a:cxnSpLocks/>
          </p:cNvCxnSpPr>
          <p:nvPr userDrawn="1"/>
        </p:nvCxnSpPr>
        <p:spPr>
          <a:xfrm>
            <a:off x="6096000" y="3708401"/>
            <a:ext cx="1" cy="2659820"/>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156226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Infographics - 5">
    <p:spTree>
      <p:nvGrpSpPr>
        <p:cNvPr id="1" name=""/>
        <p:cNvGrpSpPr/>
        <p:nvPr/>
      </p:nvGrpSpPr>
      <p:grpSpPr>
        <a:xfrm>
          <a:off x="0" y="0"/>
          <a:ext cx="0" cy="0"/>
          <a:chOff x="0" y="0"/>
          <a:chExt cx="0" cy="0"/>
        </a:xfrm>
      </p:grpSpPr>
      <p:sp>
        <p:nvSpPr>
          <p:cNvPr id="5" name="Rectangle 4">
            <a:extLst>
              <a:ext uri="{C183D7F6-B498-43B3-948B-1728B52AA6E4}">
                <adec:decorative xmlns:adec="http://schemas.microsoft.com/office/drawing/2017/decorative" val="1"/>
              </a:ext>
            </a:extLst>
          </p:cNvPr>
          <p:cNvSpPr/>
          <p:nvPr/>
        </p:nvSpPr>
        <p:spPr>
          <a:xfrm>
            <a:off x="120000" y="93000"/>
            <a:ext cx="11952000" cy="6672000"/>
          </a:xfrm>
          <a:prstGeom prst="rect">
            <a:avLst/>
          </a:prstGeom>
          <a:noFill/>
          <a:ln w="254000" cmpd="sng">
            <a:solidFill>
              <a:srgbClr val="00A0AE">
                <a:alpha val="10196"/>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32" name="Picture Placeholder 2"/>
          <p:cNvSpPr>
            <a:spLocks noGrp="1"/>
          </p:cNvSpPr>
          <p:nvPr>
            <p:ph type="pic" idx="15" hasCustomPrompt="1"/>
          </p:nvPr>
        </p:nvSpPr>
        <p:spPr>
          <a:xfrm>
            <a:off x="702164" y="1052957"/>
            <a:ext cx="1296000" cy="1296000"/>
          </a:xfrm>
          <a:prstGeom prst="rect">
            <a:avLst/>
          </a:prstGeom>
          <a:noFill/>
        </p:spPr>
        <p:txBody>
          <a:bodyPr anchor="ctr">
            <a:normAutofit/>
          </a:bodyPr>
          <a:lstStyle>
            <a:lvl1pPr marL="0" indent="0" algn="ctr">
              <a:buNone/>
              <a:defRPr sz="1400">
                <a:solidFill>
                  <a:srgbClr val="00A0AE"/>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33" name="Text Placeholder 3"/>
          <p:cNvSpPr>
            <a:spLocks noGrp="1"/>
          </p:cNvSpPr>
          <p:nvPr>
            <p:ph type="body" sz="half" idx="16" hasCustomPrompt="1"/>
          </p:nvPr>
        </p:nvSpPr>
        <p:spPr>
          <a:xfrm>
            <a:off x="2239927" y="633295"/>
            <a:ext cx="3463844" cy="2135327"/>
          </a:xfrm>
          <a:prstGeom prst="rect">
            <a:avLst/>
          </a:prstGeom>
          <a:solidFill>
            <a:schemeClr val="bg1"/>
          </a:solidFill>
        </p:spPr>
        <p:txBody>
          <a:bodyPr lIns="144000" tIns="144000" rIns="144000" bIns="144000" anchor="ctr">
            <a:normAutofit/>
          </a:bodyPr>
          <a:lstStyle>
            <a:lvl1pPr marL="0" indent="0">
              <a:buNone/>
              <a:defRPr sz="2133">
                <a:solidFill>
                  <a:srgbClr val="2F1A45"/>
                </a:solidFill>
              </a:defRPr>
            </a:lvl1pPr>
            <a:lvl2pPr marL="609585" indent="0">
              <a:buNone/>
              <a:defRPr sz="2133"/>
            </a:lvl2pPr>
            <a:lvl3pPr marL="1219171" indent="0">
              <a:buNone/>
              <a:defRPr sz="1600"/>
            </a:lvl3pPr>
            <a:lvl4pPr marL="1828755" indent="0">
              <a:buNone/>
              <a:defRPr sz="1467"/>
            </a:lvl4pPr>
            <a:lvl5pPr marL="2438339" indent="0">
              <a:buNone/>
              <a:defRPr sz="1467"/>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p:txBody>
      </p:sp>
      <p:sp>
        <p:nvSpPr>
          <p:cNvPr id="34" name="Picture Placeholder 2"/>
          <p:cNvSpPr>
            <a:spLocks noGrp="1"/>
          </p:cNvSpPr>
          <p:nvPr>
            <p:ph type="pic" idx="17" hasCustomPrompt="1"/>
          </p:nvPr>
        </p:nvSpPr>
        <p:spPr>
          <a:xfrm>
            <a:off x="6488232" y="1052957"/>
            <a:ext cx="1296000" cy="1296000"/>
          </a:xfrm>
          <a:prstGeom prst="rect">
            <a:avLst/>
          </a:prstGeom>
          <a:noFill/>
        </p:spPr>
        <p:txBody>
          <a:bodyPr anchor="ctr">
            <a:normAutofit/>
          </a:bodyPr>
          <a:lstStyle>
            <a:lvl1pPr marL="0" indent="0" algn="ctr">
              <a:buNone/>
              <a:defRPr sz="1400">
                <a:solidFill>
                  <a:srgbClr val="00A0AE"/>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35" name="Text Placeholder 3"/>
          <p:cNvSpPr>
            <a:spLocks noGrp="1"/>
          </p:cNvSpPr>
          <p:nvPr>
            <p:ph type="body" sz="half" idx="18" hasCustomPrompt="1"/>
          </p:nvPr>
        </p:nvSpPr>
        <p:spPr>
          <a:xfrm>
            <a:off x="8025995" y="633295"/>
            <a:ext cx="3463844" cy="2135327"/>
          </a:xfrm>
          <a:prstGeom prst="rect">
            <a:avLst/>
          </a:prstGeom>
          <a:solidFill>
            <a:schemeClr val="bg1"/>
          </a:solidFill>
        </p:spPr>
        <p:txBody>
          <a:bodyPr lIns="144000" tIns="144000" rIns="144000" bIns="144000" anchor="ctr">
            <a:normAutofit/>
          </a:bodyPr>
          <a:lstStyle>
            <a:lvl1pPr marL="0" indent="0">
              <a:buNone/>
              <a:defRPr sz="2133">
                <a:solidFill>
                  <a:srgbClr val="2F1A45"/>
                </a:solidFill>
              </a:defRPr>
            </a:lvl1pPr>
            <a:lvl2pPr marL="609585" indent="0">
              <a:buNone/>
              <a:defRPr sz="2133"/>
            </a:lvl2pPr>
            <a:lvl3pPr marL="1219171" indent="0">
              <a:buNone/>
              <a:defRPr sz="1600"/>
            </a:lvl3pPr>
            <a:lvl4pPr marL="1828755" indent="0">
              <a:buNone/>
              <a:defRPr sz="1467"/>
            </a:lvl4pPr>
            <a:lvl5pPr marL="2438339" indent="0">
              <a:buNone/>
              <a:defRPr sz="1467"/>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p:txBody>
      </p:sp>
      <p:sp>
        <p:nvSpPr>
          <p:cNvPr id="19" name="Picture Placeholder 2"/>
          <p:cNvSpPr>
            <a:spLocks noGrp="1"/>
          </p:cNvSpPr>
          <p:nvPr>
            <p:ph type="pic" idx="10" hasCustomPrompt="1"/>
          </p:nvPr>
        </p:nvSpPr>
        <p:spPr>
          <a:xfrm>
            <a:off x="1659259" y="3674789"/>
            <a:ext cx="1296000" cy="1296000"/>
          </a:xfrm>
          <a:prstGeom prst="rect">
            <a:avLst/>
          </a:prstGeom>
          <a:noFill/>
        </p:spPr>
        <p:txBody>
          <a:bodyPr anchor="ctr">
            <a:normAutofit/>
          </a:bodyPr>
          <a:lstStyle>
            <a:lvl1pPr marL="0" indent="0" algn="ctr">
              <a:buNone/>
              <a:defRPr sz="1400">
                <a:solidFill>
                  <a:srgbClr val="00A0AE"/>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18" name="Text Placeholder 3"/>
          <p:cNvSpPr>
            <a:spLocks noGrp="1"/>
          </p:cNvSpPr>
          <p:nvPr>
            <p:ph type="body" sz="half" idx="2" hasCustomPrompt="1"/>
          </p:nvPr>
        </p:nvSpPr>
        <p:spPr>
          <a:xfrm>
            <a:off x="673392" y="5021752"/>
            <a:ext cx="3267737" cy="1293037"/>
          </a:xfrm>
          <a:prstGeom prst="rect">
            <a:avLst/>
          </a:prstGeom>
          <a:solidFill>
            <a:schemeClr val="bg1"/>
          </a:solidFill>
        </p:spPr>
        <p:txBody>
          <a:bodyPr lIns="144000" tIns="144000" rIns="144000" bIns="144000" anchor="ctr">
            <a:normAutofit/>
          </a:bodyPr>
          <a:lstStyle>
            <a:lvl1pPr marL="0" indent="0">
              <a:buNone/>
              <a:defRPr sz="2133">
                <a:solidFill>
                  <a:srgbClr val="2F1A45"/>
                </a:solidFill>
              </a:defRPr>
            </a:lvl1pPr>
            <a:lvl2pPr marL="609585" indent="0">
              <a:buNone/>
              <a:defRPr sz="2133"/>
            </a:lvl2pPr>
            <a:lvl3pPr marL="1219171" indent="0">
              <a:buNone/>
              <a:defRPr sz="1600"/>
            </a:lvl3pPr>
            <a:lvl4pPr marL="1828755" indent="0">
              <a:buNone/>
              <a:defRPr sz="1467"/>
            </a:lvl4pPr>
            <a:lvl5pPr marL="2438339" indent="0">
              <a:buNone/>
              <a:defRPr sz="1467"/>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p:txBody>
      </p:sp>
      <p:sp>
        <p:nvSpPr>
          <p:cNvPr id="25" name="Picture Placeholder 2"/>
          <p:cNvSpPr>
            <a:spLocks noGrp="1"/>
          </p:cNvSpPr>
          <p:nvPr>
            <p:ph type="pic" idx="12" hasCustomPrompt="1"/>
          </p:nvPr>
        </p:nvSpPr>
        <p:spPr>
          <a:xfrm>
            <a:off x="5462423" y="3674789"/>
            <a:ext cx="1296000" cy="1296000"/>
          </a:xfrm>
          <a:prstGeom prst="rect">
            <a:avLst/>
          </a:prstGeom>
          <a:noFill/>
        </p:spPr>
        <p:txBody>
          <a:bodyPr anchor="ctr">
            <a:normAutofit/>
          </a:bodyPr>
          <a:lstStyle>
            <a:lvl1pPr marL="0" indent="0" algn="ctr">
              <a:buNone/>
              <a:defRPr sz="1400">
                <a:solidFill>
                  <a:srgbClr val="00A0AE"/>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20" name="Text Placeholder 3"/>
          <p:cNvSpPr>
            <a:spLocks noGrp="1"/>
          </p:cNvSpPr>
          <p:nvPr>
            <p:ph type="body" sz="half" idx="11" hasCustomPrompt="1"/>
          </p:nvPr>
        </p:nvSpPr>
        <p:spPr>
          <a:xfrm>
            <a:off x="4476556" y="5021752"/>
            <a:ext cx="3267737" cy="1293037"/>
          </a:xfrm>
          <a:prstGeom prst="rect">
            <a:avLst/>
          </a:prstGeom>
          <a:solidFill>
            <a:schemeClr val="bg1"/>
          </a:solidFill>
        </p:spPr>
        <p:txBody>
          <a:bodyPr lIns="144000" tIns="144000" rIns="144000" bIns="144000" anchor="ctr">
            <a:normAutofit/>
          </a:bodyPr>
          <a:lstStyle>
            <a:lvl1pPr marL="0" indent="0">
              <a:buNone/>
              <a:defRPr sz="2133">
                <a:solidFill>
                  <a:srgbClr val="2F1A45"/>
                </a:solidFill>
              </a:defRPr>
            </a:lvl1pPr>
            <a:lvl2pPr marL="609585" indent="0">
              <a:buNone/>
              <a:defRPr sz="2133"/>
            </a:lvl2pPr>
            <a:lvl3pPr marL="1219171" indent="0">
              <a:buNone/>
              <a:defRPr sz="1600"/>
            </a:lvl3pPr>
            <a:lvl4pPr marL="1828755" indent="0">
              <a:buNone/>
              <a:defRPr sz="1467"/>
            </a:lvl4pPr>
            <a:lvl5pPr marL="2438339" indent="0">
              <a:buNone/>
              <a:defRPr sz="1467"/>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p:txBody>
      </p:sp>
      <p:sp>
        <p:nvSpPr>
          <p:cNvPr id="27" name="Picture Placeholder 2"/>
          <p:cNvSpPr>
            <a:spLocks noGrp="1"/>
          </p:cNvSpPr>
          <p:nvPr>
            <p:ph type="pic" idx="14" hasCustomPrompt="1"/>
          </p:nvPr>
        </p:nvSpPr>
        <p:spPr>
          <a:xfrm>
            <a:off x="9265585" y="3674789"/>
            <a:ext cx="1296000" cy="1296000"/>
          </a:xfrm>
          <a:prstGeom prst="rect">
            <a:avLst/>
          </a:prstGeom>
          <a:noFill/>
        </p:spPr>
        <p:txBody>
          <a:bodyPr anchor="ctr">
            <a:normAutofit/>
          </a:bodyPr>
          <a:lstStyle>
            <a:lvl1pPr marL="0" indent="0" algn="ctr">
              <a:buNone/>
              <a:defRPr sz="1400">
                <a:solidFill>
                  <a:srgbClr val="00A0AE"/>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26" name="Text Placeholder 3"/>
          <p:cNvSpPr>
            <a:spLocks noGrp="1"/>
          </p:cNvSpPr>
          <p:nvPr>
            <p:ph type="body" sz="half" idx="13" hasCustomPrompt="1"/>
          </p:nvPr>
        </p:nvSpPr>
        <p:spPr>
          <a:xfrm>
            <a:off x="8279719" y="5021752"/>
            <a:ext cx="3267737" cy="1293037"/>
          </a:xfrm>
          <a:prstGeom prst="rect">
            <a:avLst/>
          </a:prstGeom>
          <a:solidFill>
            <a:schemeClr val="bg1"/>
          </a:solidFill>
        </p:spPr>
        <p:txBody>
          <a:bodyPr lIns="144000" tIns="144000" rIns="144000" bIns="144000" anchor="ctr">
            <a:normAutofit/>
          </a:bodyPr>
          <a:lstStyle>
            <a:lvl1pPr marL="0" indent="0">
              <a:buNone/>
              <a:defRPr sz="2133">
                <a:solidFill>
                  <a:srgbClr val="2F1A45"/>
                </a:solidFill>
              </a:defRPr>
            </a:lvl1pPr>
            <a:lvl2pPr marL="609585" indent="0">
              <a:buNone/>
              <a:defRPr sz="2133"/>
            </a:lvl2pPr>
            <a:lvl3pPr marL="1219171" indent="0">
              <a:buNone/>
              <a:defRPr sz="1600"/>
            </a:lvl3pPr>
            <a:lvl4pPr marL="1828755" indent="0">
              <a:buNone/>
              <a:defRPr sz="1467"/>
            </a:lvl4pPr>
            <a:lvl5pPr marL="2438339" indent="0">
              <a:buNone/>
              <a:defRPr sz="1467"/>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p:txBody>
      </p:sp>
      <p:cxnSp>
        <p:nvCxnSpPr>
          <p:cNvPr id="28" name="Straight Connector 27">
            <a:extLst>
              <a:ext uri="{C183D7F6-B498-43B3-948B-1728B52AA6E4}">
                <adec:decorative xmlns:adec="http://schemas.microsoft.com/office/drawing/2017/decorative" val="1"/>
              </a:ext>
            </a:extLst>
          </p:cNvPr>
          <p:cNvCxnSpPr/>
          <p:nvPr/>
        </p:nvCxnSpPr>
        <p:spPr>
          <a:xfrm flipH="1">
            <a:off x="4186868" y="3674789"/>
            <a:ext cx="1" cy="2640000"/>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C183D7F6-B498-43B3-948B-1728B52AA6E4}">
                <adec:decorative xmlns:adec="http://schemas.microsoft.com/office/drawing/2017/decorative" val="1"/>
              </a:ext>
            </a:extLst>
          </p:cNvPr>
          <p:cNvCxnSpPr/>
          <p:nvPr/>
        </p:nvCxnSpPr>
        <p:spPr>
          <a:xfrm>
            <a:off x="8005137" y="3674789"/>
            <a:ext cx="0" cy="2640000"/>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C183D7F6-B498-43B3-948B-1728B52AA6E4}">
                <adec:decorative xmlns:adec="http://schemas.microsoft.com/office/drawing/2017/decorative" val="1"/>
              </a:ext>
            </a:extLst>
          </p:cNvPr>
          <p:cNvCxnSpPr/>
          <p:nvPr/>
        </p:nvCxnSpPr>
        <p:spPr>
          <a:xfrm>
            <a:off x="702165" y="3244700"/>
            <a:ext cx="10787673" cy="0"/>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C183D7F6-B498-43B3-948B-1728B52AA6E4}">
                <adec:decorative xmlns:adec="http://schemas.microsoft.com/office/drawing/2017/decorative" val="1"/>
              </a:ext>
            </a:extLst>
          </p:cNvPr>
          <p:cNvCxnSpPr/>
          <p:nvPr/>
        </p:nvCxnSpPr>
        <p:spPr>
          <a:xfrm flipH="1">
            <a:off x="6096003" y="438980"/>
            <a:ext cx="1" cy="2523959"/>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2C4F0DB7-E81E-DDDF-9E28-E84CB0CA72B2}"/>
              </a:ext>
              <a:ext uri="{C183D7F6-B498-43B3-948B-1728B52AA6E4}">
                <adec:decorative xmlns:adec="http://schemas.microsoft.com/office/drawing/2017/decorative" val="1"/>
              </a:ext>
            </a:extLst>
          </p:cNvPr>
          <p:cNvSpPr/>
          <p:nvPr userDrawn="1"/>
        </p:nvSpPr>
        <p:spPr>
          <a:xfrm>
            <a:off x="120000" y="93000"/>
            <a:ext cx="11952000" cy="6672000"/>
          </a:xfrm>
          <a:prstGeom prst="rect">
            <a:avLst/>
          </a:prstGeom>
          <a:noFill/>
          <a:ln w="254000" cmpd="sng">
            <a:solidFill>
              <a:srgbClr val="00A0AE">
                <a:alpha val="10196"/>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1" name="Straight Connector 20">
            <a:extLst>
              <a:ext uri="{FF2B5EF4-FFF2-40B4-BE49-F238E27FC236}">
                <a16:creationId xmlns:a16="http://schemas.microsoft.com/office/drawing/2014/main" id="{08347D76-18B5-4F36-4FCD-484C72EE83C3}"/>
              </a:ext>
              <a:ext uri="{C183D7F6-B498-43B3-948B-1728B52AA6E4}">
                <adec:decorative xmlns:adec="http://schemas.microsoft.com/office/drawing/2017/decorative" val="1"/>
              </a:ext>
            </a:extLst>
          </p:cNvPr>
          <p:cNvCxnSpPr/>
          <p:nvPr userDrawn="1"/>
        </p:nvCxnSpPr>
        <p:spPr>
          <a:xfrm flipH="1">
            <a:off x="4186867" y="3674789"/>
            <a:ext cx="1" cy="2640000"/>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B2BB4909-07D7-8B87-11F8-72EBF68671C5}"/>
              </a:ext>
              <a:ext uri="{C183D7F6-B498-43B3-948B-1728B52AA6E4}">
                <adec:decorative xmlns:adec="http://schemas.microsoft.com/office/drawing/2017/decorative" val="1"/>
              </a:ext>
            </a:extLst>
          </p:cNvPr>
          <p:cNvCxnSpPr/>
          <p:nvPr userDrawn="1"/>
        </p:nvCxnSpPr>
        <p:spPr>
          <a:xfrm>
            <a:off x="8005137" y="3674789"/>
            <a:ext cx="0" cy="2640000"/>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242BF4E9-141A-FA37-C15D-9485C9F88CF7}"/>
              </a:ext>
              <a:ext uri="{C183D7F6-B498-43B3-948B-1728B52AA6E4}">
                <adec:decorative xmlns:adec="http://schemas.microsoft.com/office/drawing/2017/decorative" val="1"/>
              </a:ext>
            </a:extLst>
          </p:cNvPr>
          <p:cNvCxnSpPr/>
          <p:nvPr userDrawn="1"/>
        </p:nvCxnSpPr>
        <p:spPr>
          <a:xfrm>
            <a:off x="702164" y="3244700"/>
            <a:ext cx="10787673" cy="0"/>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B164E08F-1ACF-FB27-14E6-067C0DD933EC}"/>
              </a:ext>
              <a:ext uri="{C183D7F6-B498-43B3-948B-1728B52AA6E4}">
                <adec:decorative xmlns:adec="http://schemas.microsoft.com/office/drawing/2017/decorative" val="1"/>
              </a:ext>
            </a:extLst>
          </p:cNvPr>
          <p:cNvCxnSpPr/>
          <p:nvPr userDrawn="1"/>
        </p:nvCxnSpPr>
        <p:spPr>
          <a:xfrm flipH="1">
            <a:off x="6096001" y="438979"/>
            <a:ext cx="1" cy="2523959"/>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5742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Infographics - 6">
    <p:spTree>
      <p:nvGrpSpPr>
        <p:cNvPr id="1" name=""/>
        <p:cNvGrpSpPr/>
        <p:nvPr/>
      </p:nvGrpSpPr>
      <p:grpSpPr>
        <a:xfrm>
          <a:off x="0" y="0"/>
          <a:ext cx="0" cy="0"/>
          <a:chOff x="0" y="0"/>
          <a:chExt cx="0" cy="0"/>
        </a:xfrm>
      </p:grpSpPr>
      <p:sp>
        <p:nvSpPr>
          <p:cNvPr id="5" name="Rectangle 4">
            <a:extLst>
              <a:ext uri="{C183D7F6-B498-43B3-948B-1728B52AA6E4}">
                <adec:decorative xmlns:adec="http://schemas.microsoft.com/office/drawing/2017/decorative" val="1"/>
              </a:ext>
            </a:extLst>
          </p:cNvPr>
          <p:cNvSpPr/>
          <p:nvPr/>
        </p:nvSpPr>
        <p:spPr>
          <a:xfrm>
            <a:off x="120000" y="93000"/>
            <a:ext cx="11952000" cy="6672000"/>
          </a:xfrm>
          <a:prstGeom prst="rect">
            <a:avLst/>
          </a:prstGeom>
          <a:noFill/>
          <a:ln w="254000" cmpd="sng">
            <a:solidFill>
              <a:srgbClr val="00A0AE">
                <a:alpha val="10196"/>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0" name="Picture Placeholder 2"/>
          <p:cNvSpPr>
            <a:spLocks noGrp="1"/>
          </p:cNvSpPr>
          <p:nvPr>
            <p:ph type="pic" idx="16" hasCustomPrompt="1"/>
          </p:nvPr>
        </p:nvSpPr>
        <p:spPr>
          <a:xfrm>
            <a:off x="1644836" y="560635"/>
            <a:ext cx="1296000" cy="1296000"/>
          </a:xfrm>
          <a:prstGeom prst="rect">
            <a:avLst/>
          </a:prstGeom>
          <a:noFill/>
        </p:spPr>
        <p:txBody>
          <a:bodyPr anchor="ctr">
            <a:normAutofit/>
          </a:bodyPr>
          <a:lstStyle>
            <a:lvl1pPr marL="0" indent="0" algn="ctr">
              <a:buNone/>
              <a:defRPr sz="1400">
                <a:solidFill>
                  <a:srgbClr val="00A0AE"/>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19" name="Text Placeholder 3"/>
          <p:cNvSpPr>
            <a:spLocks noGrp="1"/>
          </p:cNvSpPr>
          <p:nvPr>
            <p:ph type="body" sz="half" idx="15" hasCustomPrompt="1"/>
          </p:nvPr>
        </p:nvSpPr>
        <p:spPr>
          <a:xfrm>
            <a:off x="658969" y="1907599"/>
            <a:ext cx="3267737" cy="1293037"/>
          </a:xfrm>
          <a:prstGeom prst="rect">
            <a:avLst/>
          </a:prstGeom>
          <a:solidFill>
            <a:schemeClr val="bg1"/>
          </a:solidFill>
        </p:spPr>
        <p:txBody>
          <a:bodyPr lIns="144000" tIns="144000" rIns="144000" bIns="144000" anchor="ctr">
            <a:normAutofit/>
          </a:bodyPr>
          <a:lstStyle>
            <a:lvl1pPr marL="0" indent="0">
              <a:buNone/>
              <a:defRPr sz="2133">
                <a:solidFill>
                  <a:srgbClr val="2F1A45"/>
                </a:solidFill>
              </a:defRPr>
            </a:lvl1pPr>
            <a:lvl2pPr marL="609585" indent="0">
              <a:buNone/>
              <a:defRPr sz="2133"/>
            </a:lvl2pPr>
            <a:lvl3pPr marL="1219171" indent="0">
              <a:buNone/>
              <a:defRPr sz="1600"/>
            </a:lvl3pPr>
            <a:lvl4pPr marL="1828755" indent="0">
              <a:buNone/>
              <a:defRPr sz="1467"/>
            </a:lvl4pPr>
            <a:lvl5pPr marL="2438339" indent="0">
              <a:buNone/>
              <a:defRPr sz="1467"/>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p:txBody>
      </p:sp>
      <p:sp>
        <p:nvSpPr>
          <p:cNvPr id="26" name="Picture Placeholder 2"/>
          <p:cNvSpPr>
            <a:spLocks noGrp="1"/>
          </p:cNvSpPr>
          <p:nvPr>
            <p:ph type="pic" idx="18" hasCustomPrompt="1"/>
          </p:nvPr>
        </p:nvSpPr>
        <p:spPr>
          <a:xfrm>
            <a:off x="5448000" y="560635"/>
            <a:ext cx="1296000" cy="1296000"/>
          </a:xfrm>
          <a:prstGeom prst="rect">
            <a:avLst/>
          </a:prstGeom>
          <a:noFill/>
        </p:spPr>
        <p:txBody>
          <a:bodyPr anchor="ctr">
            <a:normAutofit/>
          </a:bodyPr>
          <a:lstStyle>
            <a:lvl1pPr marL="0" indent="0" algn="ctr">
              <a:buNone/>
              <a:defRPr sz="1400">
                <a:solidFill>
                  <a:srgbClr val="00A0AE"/>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25" name="Text Placeholder 3"/>
          <p:cNvSpPr>
            <a:spLocks noGrp="1"/>
          </p:cNvSpPr>
          <p:nvPr>
            <p:ph type="body" sz="half" idx="17" hasCustomPrompt="1"/>
          </p:nvPr>
        </p:nvSpPr>
        <p:spPr>
          <a:xfrm>
            <a:off x="4462133" y="1907599"/>
            <a:ext cx="3267737" cy="1293037"/>
          </a:xfrm>
          <a:prstGeom prst="rect">
            <a:avLst/>
          </a:prstGeom>
          <a:solidFill>
            <a:schemeClr val="bg1"/>
          </a:solidFill>
        </p:spPr>
        <p:txBody>
          <a:bodyPr lIns="144000" tIns="144000" rIns="144000" bIns="144000" anchor="ctr">
            <a:normAutofit/>
          </a:bodyPr>
          <a:lstStyle>
            <a:lvl1pPr marL="0" indent="0">
              <a:buNone/>
              <a:defRPr sz="2133">
                <a:solidFill>
                  <a:srgbClr val="2F1A45"/>
                </a:solidFill>
              </a:defRPr>
            </a:lvl1pPr>
            <a:lvl2pPr marL="609585" indent="0">
              <a:buNone/>
              <a:defRPr sz="2133"/>
            </a:lvl2pPr>
            <a:lvl3pPr marL="1219171" indent="0">
              <a:buNone/>
              <a:defRPr sz="1600"/>
            </a:lvl3pPr>
            <a:lvl4pPr marL="1828755" indent="0">
              <a:buNone/>
              <a:defRPr sz="1467"/>
            </a:lvl4pPr>
            <a:lvl5pPr marL="2438339" indent="0">
              <a:buNone/>
              <a:defRPr sz="1467"/>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p:txBody>
      </p:sp>
      <p:sp>
        <p:nvSpPr>
          <p:cNvPr id="28" name="Picture Placeholder 2"/>
          <p:cNvSpPr>
            <a:spLocks noGrp="1"/>
          </p:cNvSpPr>
          <p:nvPr>
            <p:ph type="pic" idx="20" hasCustomPrompt="1"/>
          </p:nvPr>
        </p:nvSpPr>
        <p:spPr>
          <a:xfrm>
            <a:off x="9251163" y="560635"/>
            <a:ext cx="1296000" cy="1296000"/>
          </a:xfrm>
          <a:prstGeom prst="rect">
            <a:avLst/>
          </a:prstGeom>
          <a:noFill/>
        </p:spPr>
        <p:txBody>
          <a:bodyPr anchor="ctr">
            <a:normAutofit/>
          </a:bodyPr>
          <a:lstStyle>
            <a:lvl1pPr marL="0" indent="0" algn="ctr">
              <a:buNone/>
              <a:defRPr sz="1400">
                <a:solidFill>
                  <a:srgbClr val="00A0AE"/>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27" name="Text Placeholder 3"/>
          <p:cNvSpPr>
            <a:spLocks noGrp="1"/>
          </p:cNvSpPr>
          <p:nvPr>
            <p:ph type="body" sz="half" idx="19" hasCustomPrompt="1"/>
          </p:nvPr>
        </p:nvSpPr>
        <p:spPr>
          <a:xfrm>
            <a:off x="8265296" y="1907599"/>
            <a:ext cx="3267737" cy="1293037"/>
          </a:xfrm>
          <a:prstGeom prst="rect">
            <a:avLst/>
          </a:prstGeom>
          <a:solidFill>
            <a:schemeClr val="bg1"/>
          </a:solidFill>
        </p:spPr>
        <p:txBody>
          <a:bodyPr lIns="144000" tIns="144000" rIns="144000" bIns="144000" anchor="ctr">
            <a:normAutofit/>
          </a:bodyPr>
          <a:lstStyle>
            <a:lvl1pPr marL="0" indent="0">
              <a:buNone/>
              <a:defRPr sz="2133">
                <a:solidFill>
                  <a:srgbClr val="2F1A45"/>
                </a:solidFill>
              </a:defRPr>
            </a:lvl1pPr>
            <a:lvl2pPr marL="609585" indent="0">
              <a:buNone/>
              <a:defRPr sz="2133"/>
            </a:lvl2pPr>
            <a:lvl3pPr marL="1219171" indent="0">
              <a:buNone/>
              <a:defRPr sz="1600"/>
            </a:lvl3pPr>
            <a:lvl4pPr marL="1828755" indent="0">
              <a:buNone/>
              <a:defRPr sz="1467"/>
            </a:lvl4pPr>
            <a:lvl5pPr marL="2438339" indent="0">
              <a:buNone/>
              <a:defRPr sz="1467"/>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p:txBody>
      </p:sp>
      <p:sp>
        <p:nvSpPr>
          <p:cNvPr id="9" name="Picture Placeholder 2"/>
          <p:cNvSpPr>
            <a:spLocks noGrp="1"/>
          </p:cNvSpPr>
          <p:nvPr>
            <p:ph type="pic" idx="10" hasCustomPrompt="1"/>
          </p:nvPr>
        </p:nvSpPr>
        <p:spPr>
          <a:xfrm>
            <a:off x="1659259" y="3759853"/>
            <a:ext cx="1296000" cy="1296000"/>
          </a:xfrm>
          <a:prstGeom prst="rect">
            <a:avLst/>
          </a:prstGeom>
          <a:noFill/>
        </p:spPr>
        <p:txBody>
          <a:bodyPr anchor="ctr">
            <a:normAutofit/>
          </a:bodyPr>
          <a:lstStyle>
            <a:lvl1pPr marL="0" indent="0" algn="ctr">
              <a:buNone/>
              <a:defRPr sz="1400">
                <a:solidFill>
                  <a:srgbClr val="00A0AE"/>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14" name="Text Placeholder 3"/>
          <p:cNvSpPr>
            <a:spLocks noGrp="1"/>
          </p:cNvSpPr>
          <p:nvPr>
            <p:ph type="body" sz="half" idx="2" hasCustomPrompt="1"/>
          </p:nvPr>
        </p:nvSpPr>
        <p:spPr>
          <a:xfrm>
            <a:off x="673392" y="5106816"/>
            <a:ext cx="3267737" cy="1293037"/>
          </a:xfrm>
          <a:prstGeom prst="rect">
            <a:avLst/>
          </a:prstGeom>
          <a:solidFill>
            <a:schemeClr val="bg1"/>
          </a:solidFill>
        </p:spPr>
        <p:txBody>
          <a:bodyPr lIns="144000" tIns="144000" rIns="144000" bIns="144000" anchor="ctr">
            <a:normAutofit/>
          </a:bodyPr>
          <a:lstStyle>
            <a:lvl1pPr marL="0" indent="0">
              <a:buNone/>
              <a:defRPr sz="2133">
                <a:solidFill>
                  <a:srgbClr val="2F1A45"/>
                </a:solidFill>
              </a:defRPr>
            </a:lvl1pPr>
            <a:lvl2pPr marL="609585" indent="0">
              <a:buNone/>
              <a:defRPr sz="2133"/>
            </a:lvl2pPr>
            <a:lvl3pPr marL="1219171" indent="0">
              <a:buNone/>
              <a:defRPr sz="1600"/>
            </a:lvl3pPr>
            <a:lvl4pPr marL="1828755" indent="0">
              <a:buNone/>
              <a:defRPr sz="1467"/>
            </a:lvl4pPr>
            <a:lvl5pPr marL="2438339" indent="0">
              <a:buNone/>
              <a:defRPr sz="1467"/>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p:txBody>
      </p:sp>
      <p:sp>
        <p:nvSpPr>
          <p:cNvPr id="10" name="Picture Placeholder 2"/>
          <p:cNvSpPr>
            <a:spLocks noGrp="1"/>
          </p:cNvSpPr>
          <p:nvPr>
            <p:ph type="pic" idx="12" hasCustomPrompt="1"/>
          </p:nvPr>
        </p:nvSpPr>
        <p:spPr>
          <a:xfrm>
            <a:off x="5462423" y="3759853"/>
            <a:ext cx="1296000" cy="1296000"/>
          </a:xfrm>
          <a:prstGeom prst="rect">
            <a:avLst/>
          </a:prstGeom>
          <a:noFill/>
        </p:spPr>
        <p:txBody>
          <a:bodyPr anchor="ctr">
            <a:normAutofit/>
          </a:bodyPr>
          <a:lstStyle>
            <a:lvl1pPr marL="0" indent="0" algn="ctr">
              <a:buNone/>
              <a:defRPr sz="1400">
                <a:solidFill>
                  <a:srgbClr val="00A0AE"/>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7" name="Text Placeholder 3"/>
          <p:cNvSpPr>
            <a:spLocks noGrp="1"/>
          </p:cNvSpPr>
          <p:nvPr>
            <p:ph type="body" sz="half" idx="11" hasCustomPrompt="1"/>
          </p:nvPr>
        </p:nvSpPr>
        <p:spPr>
          <a:xfrm>
            <a:off x="4476556" y="5106816"/>
            <a:ext cx="3267737" cy="1293037"/>
          </a:xfrm>
          <a:prstGeom prst="rect">
            <a:avLst/>
          </a:prstGeom>
          <a:solidFill>
            <a:schemeClr val="bg1"/>
          </a:solidFill>
        </p:spPr>
        <p:txBody>
          <a:bodyPr lIns="144000" tIns="144000" rIns="144000" bIns="144000" anchor="ctr">
            <a:normAutofit/>
          </a:bodyPr>
          <a:lstStyle>
            <a:lvl1pPr marL="0" indent="0">
              <a:buNone/>
              <a:defRPr sz="2133">
                <a:solidFill>
                  <a:srgbClr val="2F1A45"/>
                </a:solidFill>
              </a:defRPr>
            </a:lvl1pPr>
            <a:lvl2pPr marL="609585" indent="0">
              <a:buNone/>
              <a:defRPr sz="2133"/>
            </a:lvl2pPr>
            <a:lvl3pPr marL="1219171" indent="0">
              <a:buNone/>
              <a:defRPr sz="1600"/>
            </a:lvl3pPr>
            <a:lvl4pPr marL="1828755" indent="0">
              <a:buNone/>
              <a:defRPr sz="1467"/>
            </a:lvl4pPr>
            <a:lvl5pPr marL="2438339" indent="0">
              <a:buNone/>
              <a:defRPr sz="1467"/>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p:txBody>
      </p:sp>
      <p:sp>
        <p:nvSpPr>
          <p:cNvPr id="12" name="Picture Placeholder 2"/>
          <p:cNvSpPr>
            <a:spLocks noGrp="1"/>
          </p:cNvSpPr>
          <p:nvPr>
            <p:ph type="pic" idx="14" hasCustomPrompt="1"/>
          </p:nvPr>
        </p:nvSpPr>
        <p:spPr>
          <a:xfrm>
            <a:off x="9265585" y="3759853"/>
            <a:ext cx="1296000" cy="1296000"/>
          </a:xfrm>
          <a:prstGeom prst="rect">
            <a:avLst/>
          </a:prstGeom>
          <a:noFill/>
        </p:spPr>
        <p:txBody>
          <a:bodyPr anchor="ctr">
            <a:normAutofit/>
          </a:bodyPr>
          <a:lstStyle>
            <a:lvl1pPr marL="0" indent="0" algn="ctr">
              <a:buNone/>
              <a:defRPr sz="1400">
                <a:solidFill>
                  <a:srgbClr val="00A0AE"/>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11" name="Text Placeholder 3"/>
          <p:cNvSpPr>
            <a:spLocks noGrp="1"/>
          </p:cNvSpPr>
          <p:nvPr>
            <p:ph type="body" sz="half" idx="13" hasCustomPrompt="1"/>
          </p:nvPr>
        </p:nvSpPr>
        <p:spPr>
          <a:xfrm>
            <a:off x="8279719" y="5106816"/>
            <a:ext cx="3267737" cy="1293037"/>
          </a:xfrm>
          <a:prstGeom prst="rect">
            <a:avLst/>
          </a:prstGeom>
          <a:solidFill>
            <a:schemeClr val="bg1"/>
          </a:solidFill>
        </p:spPr>
        <p:txBody>
          <a:bodyPr lIns="144000" tIns="144000" rIns="144000" bIns="144000" anchor="ctr">
            <a:normAutofit/>
          </a:bodyPr>
          <a:lstStyle>
            <a:lvl1pPr marL="0" indent="0">
              <a:buNone/>
              <a:defRPr sz="2133">
                <a:solidFill>
                  <a:srgbClr val="2F1A45"/>
                </a:solidFill>
              </a:defRPr>
            </a:lvl1pPr>
            <a:lvl2pPr marL="609585" indent="0">
              <a:buNone/>
              <a:defRPr sz="2133"/>
            </a:lvl2pPr>
            <a:lvl3pPr marL="1219171" indent="0">
              <a:buNone/>
              <a:defRPr sz="1600"/>
            </a:lvl3pPr>
            <a:lvl4pPr marL="1828755" indent="0">
              <a:buNone/>
              <a:defRPr sz="1467"/>
            </a:lvl4pPr>
            <a:lvl5pPr marL="2438339" indent="0">
              <a:buNone/>
              <a:defRPr sz="1467"/>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p:txBody>
      </p:sp>
      <p:cxnSp>
        <p:nvCxnSpPr>
          <p:cNvPr id="6" name="Straight Connector 5">
            <a:extLst>
              <a:ext uri="{C183D7F6-B498-43B3-948B-1728B52AA6E4}">
                <adec:decorative xmlns:adec="http://schemas.microsoft.com/office/drawing/2017/decorative" val="1"/>
              </a:ext>
            </a:extLst>
          </p:cNvPr>
          <p:cNvCxnSpPr/>
          <p:nvPr/>
        </p:nvCxnSpPr>
        <p:spPr>
          <a:xfrm flipH="1">
            <a:off x="4186868" y="3759853"/>
            <a:ext cx="1" cy="2640000"/>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C183D7F6-B498-43B3-948B-1728B52AA6E4}">
                <adec:decorative xmlns:adec="http://schemas.microsoft.com/office/drawing/2017/decorative" val="1"/>
              </a:ext>
            </a:extLst>
          </p:cNvPr>
          <p:cNvCxnSpPr/>
          <p:nvPr/>
        </p:nvCxnSpPr>
        <p:spPr>
          <a:xfrm>
            <a:off x="8005137" y="3759853"/>
            <a:ext cx="0" cy="2640000"/>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C183D7F6-B498-43B3-948B-1728B52AA6E4}">
                <adec:decorative xmlns:adec="http://schemas.microsoft.com/office/drawing/2017/decorative" val="1"/>
              </a:ext>
            </a:extLst>
          </p:cNvPr>
          <p:cNvCxnSpPr/>
          <p:nvPr/>
        </p:nvCxnSpPr>
        <p:spPr>
          <a:xfrm>
            <a:off x="702165" y="3471537"/>
            <a:ext cx="10787673" cy="0"/>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C183D7F6-B498-43B3-948B-1728B52AA6E4}">
                <adec:decorative xmlns:adec="http://schemas.microsoft.com/office/drawing/2017/decorative" val="1"/>
              </a:ext>
            </a:extLst>
          </p:cNvPr>
          <p:cNvCxnSpPr/>
          <p:nvPr/>
        </p:nvCxnSpPr>
        <p:spPr>
          <a:xfrm flipH="1">
            <a:off x="4172445" y="560635"/>
            <a:ext cx="1" cy="2640000"/>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C183D7F6-B498-43B3-948B-1728B52AA6E4}">
                <adec:decorative xmlns:adec="http://schemas.microsoft.com/office/drawing/2017/decorative" val="1"/>
              </a:ext>
            </a:extLst>
          </p:cNvPr>
          <p:cNvCxnSpPr/>
          <p:nvPr/>
        </p:nvCxnSpPr>
        <p:spPr>
          <a:xfrm>
            <a:off x="7990715" y="560635"/>
            <a:ext cx="0" cy="2640000"/>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A892411B-4FFC-50CE-A81D-C712DE51F98A}"/>
              </a:ext>
              <a:ext uri="{C183D7F6-B498-43B3-948B-1728B52AA6E4}">
                <adec:decorative xmlns:adec="http://schemas.microsoft.com/office/drawing/2017/decorative" val="1"/>
              </a:ext>
            </a:extLst>
          </p:cNvPr>
          <p:cNvSpPr/>
          <p:nvPr userDrawn="1"/>
        </p:nvSpPr>
        <p:spPr>
          <a:xfrm>
            <a:off x="120000" y="93000"/>
            <a:ext cx="11952000" cy="6672000"/>
          </a:xfrm>
          <a:prstGeom prst="rect">
            <a:avLst/>
          </a:prstGeom>
          <a:noFill/>
          <a:ln w="254000" cmpd="sng">
            <a:solidFill>
              <a:srgbClr val="00A0AE">
                <a:alpha val="10196"/>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2" name="Straight Connector 21">
            <a:extLst>
              <a:ext uri="{FF2B5EF4-FFF2-40B4-BE49-F238E27FC236}">
                <a16:creationId xmlns:a16="http://schemas.microsoft.com/office/drawing/2014/main" id="{E4AB2E5C-B673-1D7B-AC2C-A75B2DCB1270}"/>
              </a:ext>
              <a:ext uri="{C183D7F6-B498-43B3-948B-1728B52AA6E4}">
                <adec:decorative xmlns:adec="http://schemas.microsoft.com/office/drawing/2017/decorative" val="1"/>
              </a:ext>
            </a:extLst>
          </p:cNvPr>
          <p:cNvCxnSpPr/>
          <p:nvPr userDrawn="1"/>
        </p:nvCxnSpPr>
        <p:spPr>
          <a:xfrm flipH="1">
            <a:off x="4186867" y="3759853"/>
            <a:ext cx="1" cy="2640000"/>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281F7AA6-99B6-4B9E-9D31-424C170AA036}"/>
              </a:ext>
              <a:ext uri="{C183D7F6-B498-43B3-948B-1728B52AA6E4}">
                <adec:decorative xmlns:adec="http://schemas.microsoft.com/office/drawing/2017/decorative" val="1"/>
              </a:ext>
            </a:extLst>
          </p:cNvPr>
          <p:cNvCxnSpPr/>
          <p:nvPr userDrawn="1"/>
        </p:nvCxnSpPr>
        <p:spPr>
          <a:xfrm>
            <a:off x="8005137" y="3759853"/>
            <a:ext cx="0" cy="2640000"/>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834B55B1-CA92-41A9-5AB3-E2DB114343C9}"/>
              </a:ext>
              <a:ext uri="{C183D7F6-B498-43B3-948B-1728B52AA6E4}">
                <adec:decorative xmlns:adec="http://schemas.microsoft.com/office/drawing/2017/decorative" val="1"/>
              </a:ext>
            </a:extLst>
          </p:cNvPr>
          <p:cNvCxnSpPr/>
          <p:nvPr userDrawn="1"/>
        </p:nvCxnSpPr>
        <p:spPr>
          <a:xfrm>
            <a:off x="702164" y="3471537"/>
            <a:ext cx="10787673" cy="0"/>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88F844A-F652-C5CD-A447-F2E48668EFC9}"/>
              </a:ext>
              <a:ext uri="{C183D7F6-B498-43B3-948B-1728B52AA6E4}">
                <adec:decorative xmlns:adec="http://schemas.microsoft.com/office/drawing/2017/decorative" val="1"/>
              </a:ext>
            </a:extLst>
          </p:cNvPr>
          <p:cNvCxnSpPr/>
          <p:nvPr userDrawn="1"/>
        </p:nvCxnSpPr>
        <p:spPr>
          <a:xfrm flipH="1">
            <a:off x="4172444" y="560635"/>
            <a:ext cx="1" cy="2640000"/>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E7D5B99F-1736-B41A-6370-986ECF2D6B31}"/>
              </a:ext>
              <a:ext uri="{C183D7F6-B498-43B3-948B-1728B52AA6E4}">
                <adec:decorative xmlns:adec="http://schemas.microsoft.com/office/drawing/2017/decorative" val="1"/>
              </a:ext>
            </a:extLst>
          </p:cNvPr>
          <p:cNvCxnSpPr/>
          <p:nvPr userDrawn="1"/>
        </p:nvCxnSpPr>
        <p:spPr>
          <a:xfrm>
            <a:off x="7990715" y="560635"/>
            <a:ext cx="0" cy="2640000"/>
          </a:xfrm>
          <a:prstGeom prst="line">
            <a:avLst/>
          </a:prstGeom>
          <a:ln w="25400">
            <a:solidFill>
              <a:srgbClr val="00A0AE"/>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155726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ext Content - Blue">
    <p:spTree>
      <p:nvGrpSpPr>
        <p:cNvPr id="1" name=""/>
        <p:cNvGrpSpPr/>
        <p:nvPr/>
      </p:nvGrpSpPr>
      <p:grpSpPr>
        <a:xfrm>
          <a:off x="0" y="0"/>
          <a:ext cx="0" cy="0"/>
          <a:chOff x="0" y="0"/>
          <a:chExt cx="0" cy="0"/>
        </a:xfrm>
      </p:grpSpPr>
      <p:sp>
        <p:nvSpPr>
          <p:cNvPr id="8" name="Rectangle 7">
            <a:extLs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00A0AE">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9" name="Picture Placeholder 2"/>
          <p:cNvSpPr>
            <a:spLocks noGrp="1"/>
          </p:cNvSpPr>
          <p:nvPr>
            <p:ph type="pic" idx="10" hasCustomPrompt="1"/>
          </p:nvPr>
        </p:nvSpPr>
        <p:spPr>
          <a:xfrm>
            <a:off x="758456" y="446932"/>
            <a:ext cx="624000" cy="624000"/>
          </a:xfrm>
          <a:prstGeom prst="rect">
            <a:avLst/>
          </a:prstGeom>
          <a:noFill/>
        </p:spPr>
        <p:txBody>
          <a:bodyPr anchor="ctr">
            <a:normAutofit/>
          </a:bodyPr>
          <a:lstStyle>
            <a:lvl1pPr marL="0" indent="0" algn="ctr">
              <a:buNone/>
              <a:defRPr sz="1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7" name="Title 1"/>
          <p:cNvSpPr>
            <a:spLocks noGrp="1"/>
          </p:cNvSpPr>
          <p:nvPr>
            <p:ph type="title" hasCustomPrompt="1"/>
          </p:nvPr>
        </p:nvSpPr>
        <p:spPr>
          <a:xfrm>
            <a:off x="1399429" y="453656"/>
            <a:ext cx="10019939" cy="617277"/>
          </a:xfrm>
          <a:prstGeom prst="rect">
            <a:avLst/>
          </a:prstGeom>
          <a:noFill/>
        </p:spPr>
        <p:txBody>
          <a:bodyPr anchor="ctr">
            <a:noAutofit/>
          </a:bodyPr>
          <a:lstStyle>
            <a:lvl1pPr algn="l">
              <a:defRPr sz="2667" b="0">
                <a:solidFill>
                  <a:srgbClr val="2F1A45"/>
                </a:solidFill>
              </a:defRPr>
            </a:lvl1pPr>
          </a:lstStyle>
          <a:p>
            <a:r>
              <a:rPr lang="en-US"/>
              <a:t>Click To Edit Master Title Style</a:t>
            </a:r>
            <a:endParaRPr lang="en-GB"/>
          </a:p>
        </p:txBody>
      </p:sp>
      <p:sp>
        <p:nvSpPr>
          <p:cNvPr id="15" name="Text Placeholder 3"/>
          <p:cNvSpPr>
            <a:spLocks noGrp="1"/>
          </p:cNvSpPr>
          <p:nvPr>
            <p:ph type="body" sz="half" idx="2" hasCustomPrompt="1"/>
          </p:nvPr>
        </p:nvSpPr>
        <p:spPr>
          <a:xfrm>
            <a:off x="772635" y="1244601"/>
            <a:ext cx="10646735" cy="4835567"/>
          </a:xfrm>
          <a:prstGeom prst="rect">
            <a:avLst/>
          </a:prstGeom>
          <a:solidFill>
            <a:schemeClr val="bg1"/>
          </a:solidFill>
        </p:spPr>
        <p:txBody>
          <a:bodyPr lIns="720000" tIns="720000" rIns="720000" bIns="720000" anchor="ctr">
            <a:normAutofit/>
          </a:bodyPr>
          <a:lstStyle>
            <a:lvl1pPr marL="0" indent="0">
              <a:buNone/>
              <a:defRPr sz="2133">
                <a:solidFill>
                  <a:srgbClr val="2F1A45"/>
                </a:solidFill>
              </a:defRPr>
            </a:lvl1pPr>
            <a:lvl2pPr marL="609585" indent="0">
              <a:buNone/>
              <a:defRPr sz="2133"/>
            </a:lvl2pPr>
            <a:lvl3pPr marL="1219171" indent="0">
              <a:buNone/>
              <a:defRPr sz="1600"/>
            </a:lvl3pPr>
            <a:lvl4pPr marL="1828755" indent="0">
              <a:buNone/>
              <a:defRPr sz="1467"/>
            </a:lvl4pPr>
            <a:lvl5pPr marL="2438339" indent="0">
              <a:buNone/>
              <a:defRPr sz="1467"/>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Rectangle 5">
            <a:extLst>
              <a:ext uri="{FF2B5EF4-FFF2-40B4-BE49-F238E27FC236}">
                <a16:creationId xmlns:a16="http://schemas.microsoft.com/office/drawing/2014/main" id="{C334E80A-A1B5-A736-1D06-2A8EBAF3218A}"/>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rgbClr val="00A0AE">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8029561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icture with Caption - Blue">
    <p:spTree>
      <p:nvGrpSpPr>
        <p:cNvPr id="1" name=""/>
        <p:cNvGrpSpPr/>
        <p:nvPr/>
      </p:nvGrpSpPr>
      <p:grpSpPr>
        <a:xfrm>
          <a:off x="0" y="0"/>
          <a:ext cx="0" cy="0"/>
          <a:chOff x="0" y="0"/>
          <a:chExt cx="0" cy="0"/>
        </a:xfrm>
      </p:grpSpPr>
      <p:sp>
        <p:nvSpPr>
          <p:cNvPr id="8" name="Rectangle 7">
            <a:extLs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00A0AE">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0" name="Picture Placeholder 2"/>
          <p:cNvSpPr>
            <a:spLocks noGrp="1"/>
          </p:cNvSpPr>
          <p:nvPr>
            <p:ph type="pic" idx="10" hasCustomPrompt="1"/>
          </p:nvPr>
        </p:nvSpPr>
        <p:spPr>
          <a:xfrm>
            <a:off x="758456" y="446932"/>
            <a:ext cx="624000" cy="624000"/>
          </a:xfrm>
          <a:prstGeom prst="rect">
            <a:avLst/>
          </a:prstGeom>
          <a:noFill/>
        </p:spPr>
        <p:txBody>
          <a:bodyPr anchor="ctr">
            <a:normAutofit/>
          </a:bodyPr>
          <a:lstStyle>
            <a:lvl1pPr marL="0" indent="0" algn="ctr">
              <a:buNone/>
              <a:defRPr sz="1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9" name="Title 1"/>
          <p:cNvSpPr>
            <a:spLocks noGrp="1"/>
          </p:cNvSpPr>
          <p:nvPr>
            <p:ph type="title" hasCustomPrompt="1"/>
          </p:nvPr>
        </p:nvSpPr>
        <p:spPr>
          <a:xfrm>
            <a:off x="1399429" y="453656"/>
            <a:ext cx="10019939" cy="617277"/>
          </a:xfrm>
          <a:prstGeom prst="rect">
            <a:avLst/>
          </a:prstGeom>
          <a:noFill/>
        </p:spPr>
        <p:txBody>
          <a:bodyPr anchor="ctr">
            <a:noAutofit/>
          </a:bodyPr>
          <a:lstStyle>
            <a:lvl1pPr algn="l">
              <a:defRPr sz="2667" b="0">
                <a:solidFill>
                  <a:srgbClr val="2F1A45"/>
                </a:solidFill>
              </a:defRPr>
            </a:lvl1pPr>
          </a:lstStyle>
          <a:p>
            <a:r>
              <a:rPr lang="en-US"/>
              <a:t>Click To Edit Master Title Style</a:t>
            </a:r>
            <a:endParaRPr lang="en-GB"/>
          </a:p>
        </p:txBody>
      </p:sp>
      <p:sp>
        <p:nvSpPr>
          <p:cNvPr id="3" name="Picture Placeholder 2"/>
          <p:cNvSpPr>
            <a:spLocks noGrp="1"/>
          </p:cNvSpPr>
          <p:nvPr>
            <p:ph type="pic" idx="1"/>
          </p:nvPr>
        </p:nvSpPr>
        <p:spPr>
          <a:xfrm>
            <a:off x="758456" y="1200500"/>
            <a:ext cx="10675088" cy="4099037"/>
          </a:xfrm>
          <a:prstGeom prst="rect">
            <a:avLst/>
          </a:prstGeom>
          <a:solidFill>
            <a:schemeClr val="bg1"/>
          </a:solidFill>
        </p:spPr>
        <p:txBody>
          <a:bodyPr anchor="ctr">
            <a:normAutofit/>
          </a:bodyPr>
          <a:lstStyle>
            <a:lvl1pPr marL="0" indent="0" algn="ctr">
              <a:buNone/>
              <a:defRPr sz="2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GB"/>
              <a:t>Click icon to add picture</a:t>
            </a:r>
          </a:p>
        </p:txBody>
      </p:sp>
      <p:sp>
        <p:nvSpPr>
          <p:cNvPr id="4" name="Text Placeholder 3"/>
          <p:cNvSpPr>
            <a:spLocks noGrp="1"/>
          </p:cNvSpPr>
          <p:nvPr>
            <p:ph type="body" sz="half" idx="2"/>
          </p:nvPr>
        </p:nvSpPr>
        <p:spPr>
          <a:xfrm>
            <a:off x="772635" y="5409804"/>
            <a:ext cx="10646735" cy="804333"/>
          </a:xfrm>
          <a:prstGeom prst="rect">
            <a:avLst/>
          </a:prstGeom>
          <a:noFill/>
        </p:spPr>
        <p:txBody>
          <a:bodyPr/>
          <a:lstStyle>
            <a:lvl1pPr marL="0" indent="0">
              <a:buNone/>
              <a:defRPr sz="1867">
                <a:solidFill>
                  <a:srgbClr val="2F1A45"/>
                </a:solidFill>
              </a:defRPr>
            </a:lvl1pPr>
            <a:lvl2pPr marL="609585" indent="0">
              <a:buNone/>
              <a:defRPr sz="1600"/>
            </a:lvl2pPr>
            <a:lvl3pPr marL="1219171" indent="0">
              <a:buNone/>
              <a:defRPr sz="1333"/>
            </a:lvl3pPr>
            <a:lvl4pPr marL="1828755"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GB"/>
              <a:t>Click to edit Master text styles</a:t>
            </a:r>
          </a:p>
        </p:txBody>
      </p:sp>
      <p:sp>
        <p:nvSpPr>
          <p:cNvPr id="7" name="Rectangle 6">
            <a:extLst>
              <a:ext uri="{FF2B5EF4-FFF2-40B4-BE49-F238E27FC236}">
                <a16:creationId xmlns:a16="http://schemas.microsoft.com/office/drawing/2014/main" id="{9F014264-1B43-AC3B-7B5C-440801B7D735}"/>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rgbClr val="00A0AE">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232125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Picture and Text - Blue">
    <p:spTree>
      <p:nvGrpSpPr>
        <p:cNvPr id="1" name=""/>
        <p:cNvGrpSpPr/>
        <p:nvPr/>
      </p:nvGrpSpPr>
      <p:grpSpPr>
        <a:xfrm>
          <a:off x="0" y="0"/>
          <a:ext cx="0" cy="0"/>
          <a:chOff x="0" y="0"/>
          <a:chExt cx="0" cy="0"/>
        </a:xfrm>
      </p:grpSpPr>
      <p:sp>
        <p:nvSpPr>
          <p:cNvPr id="8" name="Rectangle 7">
            <a:extLs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00A0AE">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Title 1"/>
          <p:cNvSpPr>
            <a:spLocks noGrp="1"/>
          </p:cNvSpPr>
          <p:nvPr>
            <p:ph type="title" hasCustomPrompt="1"/>
          </p:nvPr>
        </p:nvSpPr>
        <p:spPr>
          <a:xfrm>
            <a:off x="6273212" y="800100"/>
            <a:ext cx="5146157" cy="473152"/>
          </a:xfrm>
          <a:prstGeom prst="rect">
            <a:avLst/>
          </a:prstGeom>
          <a:noFill/>
        </p:spPr>
        <p:txBody>
          <a:bodyPr anchor="ctr">
            <a:noAutofit/>
          </a:bodyPr>
          <a:lstStyle>
            <a:lvl1pPr algn="l">
              <a:defRPr sz="2667" b="0">
                <a:solidFill>
                  <a:srgbClr val="2F1A45"/>
                </a:solidFill>
              </a:defRPr>
            </a:lvl1pPr>
          </a:lstStyle>
          <a:p>
            <a:r>
              <a:rPr lang="en-US"/>
              <a:t>Click To Edit Master Title Style</a:t>
            </a:r>
            <a:endParaRPr lang="en-GB"/>
          </a:p>
        </p:txBody>
      </p:sp>
      <p:sp>
        <p:nvSpPr>
          <p:cNvPr id="4" name="Text Placeholder 3"/>
          <p:cNvSpPr>
            <a:spLocks noGrp="1"/>
          </p:cNvSpPr>
          <p:nvPr>
            <p:ph type="body" sz="half" idx="2" hasCustomPrompt="1"/>
          </p:nvPr>
        </p:nvSpPr>
        <p:spPr>
          <a:xfrm>
            <a:off x="6266123" y="1444129"/>
            <a:ext cx="5153247" cy="4588536"/>
          </a:xfrm>
          <a:prstGeom prst="rect">
            <a:avLst/>
          </a:prstGeom>
          <a:noFill/>
        </p:spPr>
        <p:txBody>
          <a:bodyPr/>
          <a:lstStyle>
            <a:lvl1pPr marL="0" indent="0">
              <a:buNone/>
              <a:defRPr sz="1867">
                <a:solidFill>
                  <a:srgbClr val="2F1A45"/>
                </a:solidFill>
              </a:defRPr>
            </a:lvl1pPr>
            <a:lvl2pPr marL="609585" indent="0">
              <a:buNone/>
              <a:defRPr sz="1600"/>
            </a:lvl2pPr>
            <a:lvl3pPr marL="1219171" indent="0">
              <a:buNone/>
              <a:defRPr sz="1333"/>
            </a:lvl3pPr>
            <a:lvl4pPr marL="1828755"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Content Placeholder 2"/>
          <p:cNvSpPr>
            <a:spLocks noGrp="1"/>
          </p:cNvSpPr>
          <p:nvPr>
            <p:ph sz="quarter" idx="12"/>
          </p:nvPr>
        </p:nvSpPr>
        <p:spPr>
          <a:xfrm>
            <a:off x="775855" y="808568"/>
            <a:ext cx="5319184" cy="5223933"/>
          </a:xfrm>
          <a:prstGeom prst="rect">
            <a:avLst/>
          </a:prstGeom>
          <a:solidFill>
            <a:schemeClr val="bg1"/>
          </a:solidFill>
        </p:spPr>
        <p:txBody>
          <a:bodyPr lIns="240000" tIns="240000" rIns="240000" bIns="240000" anchor="ctr"/>
          <a:lstStyle>
            <a:lvl1pPr>
              <a:defRPr>
                <a:solidFill>
                  <a:schemeClr val="tx1"/>
                </a:solidFill>
              </a:defRPr>
            </a:lvl1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Rectangle 6">
            <a:extLst>
              <a:ext uri="{FF2B5EF4-FFF2-40B4-BE49-F238E27FC236}">
                <a16:creationId xmlns:a16="http://schemas.microsoft.com/office/drawing/2014/main" id="{B176E614-DDD2-089B-3A3C-B6CCD6D69D69}"/>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rgbClr val="00A0AE">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58208650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2 Pictures and Text - Blue">
    <p:spTree>
      <p:nvGrpSpPr>
        <p:cNvPr id="1" name=""/>
        <p:cNvGrpSpPr/>
        <p:nvPr/>
      </p:nvGrpSpPr>
      <p:grpSpPr>
        <a:xfrm>
          <a:off x="0" y="0"/>
          <a:ext cx="0" cy="0"/>
          <a:chOff x="0" y="0"/>
          <a:chExt cx="0" cy="0"/>
        </a:xfrm>
      </p:grpSpPr>
      <p:sp>
        <p:nvSpPr>
          <p:cNvPr id="8" name="Rectangle 7">
            <a:extLs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00A0AE">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Title 1"/>
          <p:cNvSpPr>
            <a:spLocks noGrp="1"/>
          </p:cNvSpPr>
          <p:nvPr>
            <p:ph type="title" hasCustomPrompt="1"/>
          </p:nvPr>
        </p:nvSpPr>
        <p:spPr>
          <a:xfrm>
            <a:off x="6273212" y="800100"/>
            <a:ext cx="5146157" cy="473152"/>
          </a:xfrm>
          <a:prstGeom prst="rect">
            <a:avLst/>
          </a:prstGeom>
          <a:noFill/>
        </p:spPr>
        <p:txBody>
          <a:bodyPr anchor="ctr">
            <a:noAutofit/>
          </a:bodyPr>
          <a:lstStyle>
            <a:lvl1pPr algn="l">
              <a:defRPr sz="2667" b="0">
                <a:solidFill>
                  <a:srgbClr val="2F1A45"/>
                </a:solidFill>
              </a:defRPr>
            </a:lvl1pPr>
          </a:lstStyle>
          <a:p>
            <a:r>
              <a:rPr lang="en-US"/>
              <a:t>Click To Edit Master Title Style</a:t>
            </a:r>
            <a:endParaRPr lang="en-GB"/>
          </a:p>
        </p:txBody>
      </p:sp>
      <p:sp>
        <p:nvSpPr>
          <p:cNvPr id="4" name="Text Placeholder 3"/>
          <p:cNvSpPr>
            <a:spLocks noGrp="1"/>
          </p:cNvSpPr>
          <p:nvPr>
            <p:ph type="body" sz="half" idx="2" hasCustomPrompt="1"/>
          </p:nvPr>
        </p:nvSpPr>
        <p:spPr>
          <a:xfrm>
            <a:off x="6266123" y="1444129"/>
            <a:ext cx="5153247" cy="4588536"/>
          </a:xfrm>
          <a:prstGeom prst="rect">
            <a:avLst/>
          </a:prstGeom>
          <a:noFill/>
        </p:spPr>
        <p:txBody>
          <a:bodyPr/>
          <a:lstStyle>
            <a:lvl1pPr marL="0" indent="0">
              <a:buNone/>
              <a:defRPr sz="1867">
                <a:solidFill>
                  <a:srgbClr val="2F1A45"/>
                </a:solidFill>
              </a:defRPr>
            </a:lvl1pPr>
            <a:lvl2pPr marL="609585" indent="0">
              <a:buNone/>
              <a:defRPr sz="1600"/>
            </a:lvl2pPr>
            <a:lvl3pPr marL="1219171" indent="0">
              <a:buNone/>
              <a:defRPr sz="1333"/>
            </a:lvl3pPr>
            <a:lvl4pPr marL="1828755"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icture Placeholder 2">
            <a:extLst>
              <a:ext uri="{FF2B5EF4-FFF2-40B4-BE49-F238E27FC236}">
                <a16:creationId xmlns:a16="http://schemas.microsoft.com/office/drawing/2014/main" id="{BE162B15-9377-FF96-869A-FEA94D656206}"/>
              </a:ext>
            </a:extLst>
          </p:cNvPr>
          <p:cNvSpPr>
            <a:spLocks noGrp="1"/>
          </p:cNvSpPr>
          <p:nvPr>
            <p:ph type="pic" idx="16"/>
          </p:nvPr>
        </p:nvSpPr>
        <p:spPr>
          <a:xfrm>
            <a:off x="772632" y="808568"/>
            <a:ext cx="5319184" cy="2620433"/>
          </a:xfrm>
          <a:prstGeom prst="rect">
            <a:avLst/>
          </a:prstGeom>
          <a:solidFill>
            <a:schemeClr val="bg1"/>
          </a:solidFill>
        </p:spPr>
        <p:txBody>
          <a:bodyPr anchor="ctr">
            <a:normAutofit/>
          </a:bodyPr>
          <a:lstStyle>
            <a:lvl1pPr marL="0" indent="0" algn="ctr">
              <a:buNone/>
              <a:defRPr sz="2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GB"/>
              <a:t>Click icon to add picture</a:t>
            </a:r>
          </a:p>
        </p:txBody>
      </p:sp>
      <p:sp>
        <p:nvSpPr>
          <p:cNvPr id="11" name="Picture Placeholder 2">
            <a:extLst>
              <a:ext uri="{FF2B5EF4-FFF2-40B4-BE49-F238E27FC236}">
                <a16:creationId xmlns:a16="http://schemas.microsoft.com/office/drawing/2014/main" id="{05422934-1485-0663-52E2-C663F6F37E0C}"/>
              </a:ext>
            </a:extLst>
          </p:cNvPr>
          <p:cNvSpPr>
            <a:spLocks noGrp="1"/>
          </p:cNvSpPr>
          <p:nvPr>
            <p:ph type="pic" idx="18"/>
          </p:nvPr>
        </p:nvSpPr>
        <p:spPr>
          <a:xfrm>
            <a:off x="772632" y="3429001"/>
            <a:ext cx="5319184" cy="2620433"/>
          </a:xfrm>
          <a:prstGeom prst="rect">
            <a:avLst/>
          </a:prstGeom>
          <a:solidFill>
            <a:schemeClr val="bg1"/>
          </a:solidFill>
        </p:spPr>
        <p:txBody>
          <a:bodyPr anchor="ctr">
            <a:normAutofit/>
          </a:bodyPr>
          <a:lstStyle>
            <a:lvl1pPr marL="0" indent="0" algn="ctr">
              <a:buNone/>
              <a:defRPr sz="2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GB"/>
              <a:t>Click icon to add picture</a:t>
            </a:r>
          </a:p>
        </p:txBody>
      </p:sp>
      <p:sp>
        <p:nvSpPr>
          <p:cNvPr id="7" name="Rectangle 6">
            <a:extLst>
              <a:ext uri="{FF2B5EF4-FFF2-40B4-BE49-F238E27FC236}">
                <a16:creationId xmlns:a16="http://schemas.microsoft.com/office/drawing/2014/main" id="{DE6686A2-45D5-9708-BC33-D0E3B38776DF}"/>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rgbClr val="00A0AE">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742717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ext and Picture - Blue">
    <p:spTree>
      <p:nvGrpSpPr>
        <p:cNvPr id="1" name=""/>
        <p:cNvGrpSpPr/>
        <p:nvPr/>
      </p:nvGrpSpPr>
      <p:grpSpPr>
        <a:xfrm>
          <a:off x="0" y="0"/>
          <a:ext cx="0" cy="0"/>
          <a:chOff x="0" y="0"/>
          <a:chExt cx="0" cy="0"/>
        </a:xfrm>
      </p:grpSpPr>
      <p:sp>
        <p:nvSpPr>
          <p:cNvPr id="8" name="Rectangle 7">
            <a:extLs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00A0AE">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Title 1"/>
          <p:cNvSpPr>
            <a:spLocks noGrp="1"/>
          </p:cNvSpPr>
          <p:nvPr>
            <p:ph type="title" hasCustomPrompt="1"/>
          </p:nvPr>
        </p:nvSpPr>
        <p:spPr>
          <a:xfrm>
            <a:off x="758456" y="801577"/>
            <a:ext cx="5146157" cy="473152"/>
          </a:xfrm>
          <a:prstGeom prst="rect">
            <a:avLst/>
          </a:prstGeom>
          <a:noFill/>
        </p:spPr>
        <p:txBody>
          <a:bodyPr anchor="ctr">
            <a:noAutofit/>
          </a:bodyPr>
          <a:lstStyle>
            <a:lvl1pPr algn="l">
              <a:defRPr sz="2667" b="0">
                <a:solidFill>
                  <a:srgbClr val="2F1A45"/>
                </a:solidFill>
              </a:defRPr>
            </a:lvl1pPr>
          </a:lstStyle>
          <a:p>
            <a:r>
              <a:rPr lang="en-US"/>
              <a:t>Click To Edit Master Title Style</a:t>
            </a:r>
            <a:endParaRPr lang="en-GB"/>
          </a:p>
        </p:txBody>
      </p:sp>
      <p:sp>
        <p:nvSpPr>
          <p:cNvPr id="4" name="Text Placeholder 3"/>
          <p:cNvSpPr>
            <a:spLocks noGrp="1"/>
          </p:cNvSpPr>
          <p:nvPr>
            <p:ph type="body" sz="half" idx="2" hasCustomPrompt="1"/>
          </p:nvPr>
        </p:nvSpPr>
        <p:spPr>
          <a:xfrm>
            <a:off x="758457" y="1467888"/>
            <a:ext cx="5153247" cy="4588536"/>
          </a:xfrm>
          <a:prstGeom prst="rect">
            <a:avLst/>
          </a:prstGeom>
          <a:noFill/>
        </p:spPr>
        <p:txBody>
          <a:bodyPr/>
          <a:lstStyle>
            <a:lvl1pPr marL="0" indent="0">
              <a:buNone/>
              <a:defRPr sz="1867">
                <a:solidFill>
                  <a:srgbClr val="2F1A45"/>
                </a:solidFill>
              </a:defRPr>
            </a:lvl1pPr>
            <a:lvl2pPr marL="609585" indent="0">
              <a:buNone/>
              <a:defRPr sz="1600"/>
            </a:lvl2pPr>
            <a:lvl3pPr marL="1219171" indent="0">
              <a:buNone/>
              <a:defRPr sz="1333"/>
            </a:lvl3pPr>
            <a:lvl4pPr marL="1828755"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Content Placeholder 2"/>
          <p:cNvSpPr>
            <a:spLocks noGrp="1"/>
          </p:cNvSpPr>
          <p:nvPr>
            <p:ph sz="quarter" idx="12"/>
          </p:nvPr>
        </p:nvSpPr>
        <p:spPr>
          <a:xfrm>
            <a:off x="6096000" y="808568"/>
            <a:ext cx="5319184" cy="5223933"/>
          </a:xfrm>
          <a:prstGeom prst="rect">
            <a:avLst/>
          </a:prstGeom>
          <a:solidFill>
            <a:schemeClr val="bg1"/>
          </a:solidFill>
        </p:spPr>
        <p:txBody>
          <a:bodyPr lIns="240000" tIns="240000" rIns="240000" bIns="240000" anchor="ctr"/>
          <a:lstStyle>
            <a:lvl1pPr>
              <a:defRPr>
                <a:solidFill>
                  <a:schemeClr val="tx1"/>
                </a:solidFill>
              </a:defRPr>
            </a:lvl1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Rectangle 6">
            <a:extLst>
              <a:ext uri="{FF2B5EF4-FFF2-40B4-BE49-F238E27FC236}">
                <a16:creationId xmlns:a16="http://schemas.microsoft.com/office/drawing/2014/main" id="{7BD72E3B-E744-542D-CAC4-A9AB5759E402}"/>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rgbClr val="00A0AE">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71587332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ext and 2 Pictures - Blue">
    <p:spTree>
      <p:nvGrpSpPr>
        <p:cNvPr id="1" name=""/>
        <p:cNvGrpSpPr/>
        <p:nvPr/>
      </p:nvGrpSpPr>
      <p:grpSpPr>
        <a:xfrm>
          <a:off x="0" y="0"/>
          <a:ext cx="0" cy="0"/>
          <a:chOff x="0" y="0"/>
          <a:chExt cx="0" cy="0"/>
        </a:xfrm>
      </p:grpSpPr>
      <p:sp>
        <p:nvSpPr>
          <p:cNvPr id="8" name="Rectangle 7">
            <a:extLs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00A0AE">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Title 1"/>
          <p:cNvSpPr>
            <a:spLocks noGrp="1"/>
          </p:cNvSpPr>
          <p:nvPr>
            <p:ph type="title" hasCustomPrompt="1"/>
          </p:nvPr>
        </p:nvSpPr>
        <p:spPr>
          <a:xfrm>
            <a:off x="758456" y="801577"/>
            <a:ext cx="5146157" cy="473152"/>
          </a:xfrm>
          <a:prstGeom prst="rect">
            <a:avLst/>
          </a:prstGeom>
          <a:noFill/>
        </p:spPr>
        <p:txBody>
          <a:bodyPr anchor="ctr">
            <a:noAutofit/>
          </a:bodyPr>
          <a:lstStyle>
            <a:lvl1pPr algn="l">
              <a:defRPr sz="2667" b="0">
                <a:solidFill>
                  <a:srgbClr val="2F1A45"/>
                </a:solidFill>
              </a:defRPr>
            </a:lvl1pPr>
          </a:lstStyle>
          <a:p>
            <a:r>
              <a:rPr lang="en-US"/>
              <a:t>Click To Edit Master Title Style</a:t>
            </a:r>
            <a:endParaRPr lang="en-GB"/>
          </a:p>
        </p:txBody>
      </p:sp>
      <p:sp>
        <p:nvSpPr>
          <p:cNvPr id="4" name="Text Placeholder 3"/>
          <p:cNvSpPr>
            <a:spLocks noGrp="1"/>
          </p:cNvSpPr>
          <p:nvPr>
            <p:ph type="body" sz="half" idx="2" hasCustomPrompt="1"/>
          </p:nvPr>
        </p:nvSpPr>
        <p:spPr>
          <a:xfrm>
            <a:off x="758457" y="1467888"/>
            <a:ext cx="5153247" cy="4588536"/>
          </a:xfrm>
          <a:prstGeom prst="rect">
            <a:avLst/>
          </a:prstGeom>
          <a:noFill/>
        </p:spPr>
        <p:txBody>
          <a:bodyPr/>
          <a:lstStyle>
            <a:lvl1pPr marL="0" indent="0">
              <a:buNone/>
              <a:defRPr sz="1867">
                <a:solidFill>
                  <a:srgbClr val="2F1A45"/>
                </a:solidFill>
              </a:defRPr>
            </a:lvl1pPr>
            <a:lvl2pPr marL="609585" indent="0">
              <a:buNone/>
              <a:defRPr sz="1600"/>
            </a:lvl2pPr>
            <a:lvl3pPr marL="1219171" indent="0">
              <a:buNone/>
              <a:defRPr sz="1333"/>
            </a:lvl3pPr>
            <a:lvl4pPr marL="1828755"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icture Placeholder 2">
            <a:extLst>
              <a:ext uri="{FF2B5EF4-FFF2-40B4-BE49-F238E27FC236}">
                <a16:creationId xmlns:a16="http://schemas.microsoft.com/office/drawing/2014/main" id="{C469075E-038E-BDA5-6259-736B762D026C}"/>
              </a:ext>
            </a:extLst>
          </p:cNvPr>
          <p:cNvSpPr>
            <a:spLocks noGrp="1"/>
          </p:cNvSpPr>
          <p:nvPr>
            <p:ph type="pic" idx="16"/>
          </p:nvPr>
        </p:nvSpPr>
        <p:spPr>
          <a:xfrm>
            <a:off x="6096000" y="808568"/>
            <a:ext cx="5319184" cy="2620433"/>
          </a:xfrm>
          <a:prstGeom prst="rect">
            <a:avLst/>
          </a:prstGeom>
          <a:solidFill>
            <a:schemeClr val="bg1"/>
          </a:solidFill>
        </p:spPr>
        <p:txBody>
          <a:bodyPr anchor="ctr">
            <a:normAutofit/>
          </a:bodyPr>
          <a:lstStyle>
            <a:lvl1pPr marL="0" indent="0" algn="ctr">
              <a:buNone/>
              <a:defRPr sz="2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GB"/>
              <a:t>Click icon to add picture</a:t>
            </a:r>
          </a:p>
        </p:txBody>
      </p:sp>
      <p:sp>
        <p:nvSpPr>
          <p:cNvPr id="11" name="Picture Placeholder 2">
            <a:extLst>
              <a:ext uri="{FF2B5EF4-FFF2-40B4-BE49-F238E27FC236}">
                <a16:creationId xmlns:a16="http://schemas.microsoft.com/office/drawing/2014/main" id="{69868672-8002-5EBE-6149-9A3269FEF8E0}"/>
              </a:ext>
            </a:extLst>
          </p:cNvPr>
          <p:cNvSpPr>
            <a:spLocks noGrp="1"/>
          </p:cNvSpPr>
          <p:nvPr>
            <p:ph type="pic" idx="18"/>
          </p:nvPr>
        </p:nvSpPr>
        <p:spPr>
          <a:xfrm>
            <a:off x="6096000" y="3429001"/>
            <a:ext cx="5319184" cy="2620433"/>
          </a:xfrm>
          <a:prstGeom prst="rect">
            <a:avLst/>
          </a:prstGeom>
          <a:solidFill>
            <a:schemeClr val="bg1"/>
          </a:solidFill>
        </p:spPr>
        <p:txBody>
          <a:bodyPr anchor="ctr">
            <a:normAutofit/>
          </a:bodyPr>
          <a:lstStyle>
            <a:lvl1pPr marL="0" indent="0" algn="ctr">
              <a:buNone/>
              <a:defRPr sz="2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GB"/>
              <a:t>Click icon to add picture</a:t>
            </a:r>
          </a:p>
        </p:txBody>
      </p:sp>
      <p:sp>
        <p:nvSpPr>
          <p:cNvPr id="7" name="Rectangle 6">
            <a:extLst>
              <a:ext uri="{FF2B5EF4-FFF2-40B4-BE49-F238E27FC236}">
                <a16:creationId xmlns:a16="http://schemas.microsoft.com/office/drawing/2014/main" id="{C65D5407-DDA3-BD61-D4DA-2A4DDB2FC4D2}"/>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rgbClr val="00A0AE">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94616890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ext Content - Purple">
    <p:spTree>
      <p:nvGrpSpPr>
        <p:cNvPr id="1" name=""/>
        <p:cNvGrpSpPr/>
        <p:nvPr/>
      </p:nvGrpSpPr>
      <p:grpSpPr>
        <a:xfrm>
          <a:off x="0" y="0"/>
          <a:ext cx="0" cy="0"/>
          <a:chOff x="0" y="0"/>
          <a:chExt cx="0" cy="0"/>
        </a:xfrm>
      </p:grpSpPr>
      <p:sp>
        <p:nvSpPr>
          <p:cNvPr id="8" name="Rectangle 7">
            <a:extLs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873299">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6" name="Picture Placeholder 2"/>
          <p:cNvSpPr>
            <a:spLocks noGrp="1"/>
          </p:cNvSpPr>
          <p:nvPr>
            <p:ph type="pic" idx="10" hasCustomPrompt="1"/>
          </p:nvPr>
        </p:nvSpPr>
        <p:spPr>
          <a:xfrm>
            <a:off x="758456" y="446932"/>
            <a:ext cx="624000" cy="624000"/>
          </a:xfrm>
          <a:prstGeom prst="rect">
            <a:avLst/>
          </a:prstGeom>
          <a:noFill/>
        </p:spPr>
        <p:txBody>
          <a:bodyPr anchor="ctr">
            <a:normAutofit/>
          </a:bodyPr>
          <a:lstStyle>
            <a:lvl1pPr marL="0" indent="0" algn="ctr">
              <a:buNone/>
              <a:defRPr sz="1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5" name="Title 1"/>
          <p:cNvSpPr>
            <a:spLocks noGrp="1"/>
          </p:cNvSpPr>
          <p:nvPr>
            <p:ph type="title" hasCustomPrompt="1"/>
          </p:nvPr>
        </p:nvSpPr>
        <p:spPr>
          <a:xfrm>
            <a:off x="1399429" y="453656"/>
            <a:ext cx="10019939" cy="617277"/>
          </a:xfrm>
          <a:prstGeom prst="rect">
            <a:avLst/>
          </a:prstGeom>
          <a:noFill/>
        </p:spPr>
        <p:txBody>
          <a:bodyPr anchor="ctr">
            <a:noAutofit/>
          </a:bodyPr>
          <a:lstStyle>
            <a:lvl1pPr algn="l">
              <a:defRPr sz="2667" b="0">
                <a:solidFill>
                  <a:srgbClr val="2F1A45"/>
                </a:solidFill>
              </a:defRPr>
            </a:lvl1pPr>
          </a:lstStyle>
          <a:p>
            <a:r>
              <a:rPr lang="en-US"/>
              <a:t>Click To Edit Master Title Style</a:t>
            </a:r>
            <a:endParaRPr lang="en-GB"/>
          </a:p>
        </p:txBody>
      </p:sp>
      <p:sp>
        <p:nvSpPr>
          <p:cNvPr id="15" name="Text Placeholder 3"/>
          <p:cNvSpPr>
            <a:spLocks noGrp="1"/>
          </p:cNvSpPr>
          <p:nvPr>
            <p:ph type="body" sz="half" idx="2" hasCustomPrompt="1"/>
          </p:nvPr>
        </p:nvSpPr>
        <p:spPr>
          <a:xfrm>
            <a:off x="772635" y="1244601"/>
            <a:ext cx="10646735" cy="4835567"/>
          </a:xfrm>
          <a:prstGeom prst="rect">
            <a:avLst/>
          </a:prstGeom>
          <a:solidFill>
            <a:schemeClr val="bg1"/>
          </a:solidFill>
        </p:spPr>
        <p:txBody>
          <a:bodyPr lIns="720000" tIns="720000" rIns="720000" bIns="720000" anchor="ctr">
            <a:normAutofit/>
          </a:bodyPr>
          <a:lstStyle>
            <a:lvl1pPr marL="0" indent="0">
              <a:buNone/>
              <a:defRPr sz="2133">
                <a:solidFill>
                  <a:srgbClr val="2F1A45"/>
                </a:solidFill>
              </a:defRPr>
            </a:lvl1pPr>
            <a:lvl2pPr marL="609585" indent="0">
              <a:buNone/>
              <a:defRPr sz="2133"/>
            </a:lvl2pPr>
            <a:lvl3pPr marL="1219171" indent="0">
              <a:buNone/>
              <a:defRPr sz="1600"/>
            </a:lvl3pPr>
            <a:lvl4pPr marL="1828755" indent="0">
              <a:buNone/>
              <a:defRPr sz="1467"/>
            </a:lvl4pPr>
            <a:lvl5pPr marL="2438339" indent="0">
              <a:buNone/>
              <a:defRPr sz="1467"/>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6">
            <a:extLst>
              <a:ext uri="{FF2B5EF4-FFF2-40B4-BE49-F238E27FC236}">
                <a16:creationId xmlns:a16="http://schemas.microsoft.com/office/drawing/2014/main" id="{C488C734-3CDE-0B6B-A3CE-20A80B4FCE97}"/>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rgbClr val="873299">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653323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Picture with Caption - Purple">
    <p:spTree>
      <p:nvGrpSpPr>
        <p:cNvPr id="1" name=""/>
        <p:cNvGrpSpPr/>
        <p:nvPr/>
      </p:nvGrpSpPr>
      <p:grpSpPr>
        <a:xfrm>
          <a:off x="0" y="0"/>
          <a:ext cx="0" cy="0"/>
          <a:chOff x="0" y="0"/>
          <a:chExt cx="0" cy="0"/>
        </a:xfrm>
      </p:grpSpPr>
      <p:sp>
        <p:nvSpPr>
          <p:cNvPr id="8" name="Rectangle 7">
            <a:extLs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873299">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0" name="Picture Placeholder 2"/>
          <p:cNvSpPr>
            <a:spLocks noGrp="1"/>
          </p:cNvSpPr>
          <p:nvPr>
            <p:ph type="pic" idx="10" hasCustomPrompt="1"/>
          </p:nvPr>
        </p:nvSpPr>
        <p:spPr>
          <a:xfrm>
            <a:off x="758456" y="446932"/>
            <a:ext cx="624000" cy="624000"/>
          </a:xfrm>
          <a:prstGeom prst="rect">
            <a:avLst/>
          </a:prstGeom>
          <a:noFill/>
        </p:spPr>
        <p:txBody>
          <a:bodyPr anchor="ctr">
            <a:normAutofit/>
          </a:bodyPr>
          <a:lstStyle>
            <a:lvl1pPr marL="0" indent="0" algn="ctr">
              <a:buNone/>
              <a:defRPr sz="1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9" name="Title 1"/>
          <p:cNvSpPr>
            <a:spLocks noGrp="1"/>
          </p:cNvSpPr>
          <p:nvPr>
            <p:ph type="title" hasCustomPrompt="1"/>
          </p:nvPr>
        </p:nvSpPr>
        <p:spPr>
          <a:xfrm>
            <a:off x="1399429" y="453656"/>
            <a:ext cx="10019939" cy="617277"/>
          </a:xfrm>
          <a:prstGeom prst="rect">
            <a:avLst/>
          </a:prstGeom>
          <a:noFill/>
        </p:spPr>
        <p:txBody>
          <a:bodyPr anchor="ctr">
            <a:noAutofit/>
          </a:bodyPr>
          <a:lstStyle>
            <a:lvl1pPr algn="l">
              <a:defRPr sz="2667" b="0">
                <a:solidFill>
                  <a:srgbClr val="2F1A45"/>
                </a:solidFill>
              </a:defRPr>
            </a:lvl1pPr>
          </a:lstStyle>
          <a:p>
            <a:r>
              <a:rPr lang="en-US"/>
              <a:t>Click To Edit Master Title Style</a:t>
            </a:r>
            <a:endParaRPr lang="en-GB"/>
          </a:p>
        </p:txBody>
      </p:sp>
      <p:sp>
        <p:nvSpPr>
          <p:cNvPr id="3" name="Picture Placeholder 2"/>
          <p:cNvSpPr>
            <a:spLocks noGrp="1"/>
          </p:cNvSpPr>
          <p:nvPr>
            <p:ph type="pic" idx="1"/>
          </p:nvPr>
        </p:nvSpPr>
        <p:spPr>
          <a:xfrm>
            <a:off x="758456" y="1200500"/>
            <a:ext cx="10675088" cy="4099037"/>
          </a:xfrm>
          <a:prstGeom prst="rect">
            <a:avLst/>
          </a:prstGeom>
          <a:solidFill>
            <a:schemeClr val="bg1"/>
          </a:solidFill>
        </p:spPr>
        <p:txBody>
          <a:bodyPr anchor="ctr">
            <a:normAutofit/>
          </a:bodyPr>
          <a:lstStyle>
            <a:lvl1pPr marL="0" indent="0" algn="ctr">
              <a:buNone/>
              <a:defRPr sz="2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GB"/>
              <a:t>Click icon to add picture</a:t>
            </a:r>
          </a:p>
        </p:txBody>
      </p:sp>
      <p:sp>
        <p:nvSpPr>
          <p:cNvPr id="4" name="Text Placeholder 3"/>
          <p:cNvSpPr>
            <a:spLocks noGrp="1"/>
          </p:cNvSpPr>
          <p:nvPr>
            <p:ph type="body" sz="half" idx="2"/>
          </p:nvPr>
        </p:nvSpPr>
        <p:spPr>
          <a:xfrm>
            <a:off x="772635" y="5409804"/>
            <a:ext cx="10646735" cy="804333"/>
          </a:xfrm>
          <a:prstGeom prst="rect">
            <a:avLst/>
          </a:prstGeom>
          <a:noFill/>
        </p:spPr>
        <p:txBody>
          <a:bodyPr/>
          <a:lstStyle>
            <a:lvl1pPr marL="0" indent="0">
              <a:buNone/>
              <a:defRPr sz="1867">
                <a:solidFill>
                  <a:srgbClr val="2F1A45"/>
                </a:solidFill>
              </a:defRPr>
            </a:lvl1pPr>
            <a:lvl2pPr marL="609585" indent="0">
              <a:buNone/>
              <a:defRPr sz="1600"/>
            </a:lvl2pPr>
            <a:lvl3pPr marL="1219171" indent="0">
              <a:buNone/>
              <a:defRPr sz="1333"/>
            </a:lvl3pPr>
            <a:lvl4pPr marL="1828755"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GB"/>
              <a:t>Click to edit Master text styles</a:t>
            </a:r>
          </a:p>
        </p:txBody>
      </p:sp>
      <p:sp>
        <p:nvSpPr>
          <p:cNvPr id="7" name="Rectangle 6">
            <a:extLst>
              <a:ext uri="{FF2B5EF4-FFF2-40B4-BE49-F238E27FC236}">
                <a16:creationId xmlns:a16="http://schemas.microsoft.com/office/drawing/2014/main" id="{D4FB2147-AD13-6505-F4FC-60585A0803CB}"/>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rgbClr val="873299">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18439220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Picture and Text - Purple">
    <p:spTree>
      <p:nvGrpSpPr>
        <p:cNvPr id="1" name=""/>
        <p:cNvGrpSpPr/>
        <p:nvPr/>
      </p:nvGrpSpPr>
      <p:grpSpPr>
        <a:xfrm>
          <a:off x="0" y="0"/>
          <a:ext cx="0" cy="0"/>
          <a:chOff x="0" y="0"/>
          <a:chExt cx="0" cy="0"/>
        </a:xfrm>
      </p:grpSpPr>
      <p:sp>
        <p:nvSpPr>
          <p:cNvPr id="8" name="Rectangle 7">
            <a:extLs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873299">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Title 1"/>
          <p:cNvSpPr>
            <a:spLocks noGrp="1"/>
          </p:cNvSpPr>
          <p:nvPr>
            <p:ph type="title" hasCustomPrompt="1"/>
          </p:nvPr>
        </p:nvSpPr>
        <p:spPr>
          <a:xfrm>
            <a:off x="6273212" y="800100"/>
            <a:ext cx="5146157" cy="473152"/>
          </a:xfrm>
          <a:prstGeom prst="rect">
            <a:avLst/>
          </a:prstGeom>
          <a:noFill/>
        </p:spPr>
        <p:txBody>
          <a:bodyPr anchor="t">
            <a:noAutofit/>
          </a:bodyPr>
          <a:lstStyle>
            <a:lvl1pPr algn="l">
              <a:defRPr sz="2667" b="0">
                <a:solidFill>
                  <a:srgbClr val="2F1A45"/>
                </a:solidFill>
              </a:defRPr>
            </a:lvl1pPr>
          </a:lstStyle>
          <a:p>
            <a:r>
              <a:rPr lang="en-US"/>
              <a:t>Click To Edit Master Title Style</a:t>
            </a:r>
            <a:endParaRPr lang="en-GB"/>
          </a:p>
        </p:txBody>
      </p:sp>
      <p:sp>
        <p:nvSpPr>
          <p:cNvPr id="4" name="Text Placeholder 3"/>
          <p:cNvSpPr>
            <a:spLocks noGrp="1"/>
          </p:cNvSpPr>
          <p:nvPr>
            <p:ph type="body" sz="half" idx="2" hasCustomPrompt="1"/>
          </p:nvPr>
        </p:nvSpPr>
        <p:spPr>
          <a:xfrm>
            <a:off x="6266123" y="1444129"/>
            <a:ext cx="5153247" cy="4588536"/>
          </a:xfrm>
          <a:prstGeom prst="rect">
            <a:avLst/>
          </a:prstGeom>
          <a:noFill/>
        </p:spPr>
        <p:txBody>
          <a:bodyPr/>
          <a:lstStyle>
            <a:lvl1pPr marL="0" indent="0">
              <a:buNone/>
              <a:defRPr sz="1867">
                <a:solidFill>
                  <a:srgbClr val="2F1A45"/>
                </a:solidFill>
              </a:defRPr>
            </a:lvl1pPr>
            <a:lvl2pPr marL="609585" indent="0">
              <a:buNone/>
              <a:defRPr sz="1600"/>
            </a:lvl2pPr>
            <a:lvl3pPr marL="1219171" indent="0">
              <a:buNone/>
              <a:defRPr sz="1333"/>
            </a:lvl3pPr>
            <a:lvl4pPr marL="1828755"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Content Placeholder 2"/>
          <p:cNvSpPr>
            <a:spLocks noGrp="1"/>
          </p:cNvSpPr>
          <p:nvPr>
            <p:ph sz="quarter" idx="12"/>
          </p:nvPr>
        </p:nvSpPr>
        <p:spPr>
          <a:xfrm>
            <a:off x="775855" y="808568"/>
            <a:ext cx="5319184" cy="5223933"/>
          </a:xfrm>
          <a:prstGeom prst="rect">
            <a:avLst/>
          </a:prstGeom>
          <a:solidFill>
            <a:schemeClr val="bg1"/>
          </a:solidFill>
        </p:spPr>
        <p:txBody>
          <a:bodyPr lIns="240000" tIns="240000" rIns="240000" bIns="240000" anchor="ct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Rectangle 6">
            <a:extLst>
              <a:ext uri="{FF2B5EF4-FFF2-40B4-BE49-F238E27FC236}">
                <a16:creationId xmlns:a16="http://schemas.microsoft.com/office/drawing/2014/main" id="{AECCBD5B-6ECF-E010-F25D-7F8623EA5BAC}"/>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rgbClr val="873299">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73229463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2 Pictures and Text - Purple">
    <p:spTree>
      <p:nvGrpSpPr>
        <p:cNvPr id="1" name=""/>
        <p:cNvGrpSpPr/>
        <p:nvPr/>
      </p:nvGrpSpPr>
      <p:grpSpPr>
        <a:xfrm>
          <a:off x="0" y="0"/>
          <a:ext cx="0" cy="0"/>
          <a:chOff x="0" y="0"/>
          <a:chExt cx="0" cy="0"/>
        </a:xfrm>
      </p:grpSpPr>
      <p:sp>
        <p:nvSpPr>
          <p:cNvPr id="8" name="Rectangle 7">
            <a:extLs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873299">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Title 1"/>
          <p:cNvSpPr>
            <a:spLocks noGrp="1"/>
          </p:cNvSpPr>
          <p:nvPr>
            <p:ph type="title" hasCustomPrompt="1"/>
          </p:nvPr>
        </p:nvSpPr>
        <p:spPr>
          <a:xfrm>
            <a:off x="6273212" y="800100"/>
            <a:ext cx="5146157" cy="473152"/>
          </a:xfrm>
          <a:prstGeom prst="rect">
            <a:avLst/>
          </a:prstGeom>
          <a:noFill/>
        </p:spPr>
        <p:txBody>
          <a:bodyPr anchor="t">
            <a:noAutofit/>
          </a:bodyPr>
          <a:lstStyle>
            <a:lvl1pPr algn="l">
              <a:defRPr sz="2667" b="0">
                <a:solidFill>
                  <a:srgbClr val="2F1A45"/>
                </a:solidFill>
              </a:defRPr>
            </a:lvl1pPr>
          </a:lstStyle>
          <a:p>
            <a:r>
              <a:rPr lang="en-US"/>
              <a:t>Click To Edit Master Title Style</a:t>
            </a:r>
            <a:endParaRPr lang="en-GB"/>
          </a:p>
        </p:txBody>
      </p:sp>
      <p:sp>
        <p:nvSpPr>
          <p:cNvPr id="4" name="Text Placeholder 3"/>
          <p:cNvSpPr>
            <a:spLocks noGrp="1"/>
          </p:cNvSpPr>
          <p:nvPr>
            <p:ph type="body" sz="half" idx="2" hasCustomPrompt="1"/>
          </p:nvPr>
        </p:nvSpPr>
        <p:spPr>
          <a:xfrm>
            <a:off x="6266123" y="1444129"/>
            <a:ext cx="5153247" cy="4588536"/>
          </a:xfrm>
          <a:prstGeom prst="rect">
            <a:avLst/>
          </a:prstGeom>
          <a:noFill/>
        </p:spPr>
        <p:txBody>
          <a:bodyPr/>
          <a:lstStyle>
            <a:lvl1pPr marL="0" indent="0">
              <a:buNone/>
              <a:defRPr sz="1867">
                <a:solidFill>
                  <a:srgbClr val="2F1A45"/>
                </a:solidFill>
              </a:defRPr>
            </a:lvl1pPr>
            <a:lvl2pPr marL="609585" indent="0">
              <a:buNone/>
              <a:defRPr sz="1600"/>
            </a:lvl2pPr>
            <a:lvl3pPr marL="1219171" indent="0">
              <a:buNone/>
              <a:defRPr sz="1333"/>
            </a:lvl3pPr>
            <a:lvl4pPr marL="1828755"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Picture Placeholder 2">
            <a:extLst>
              <a:ext uri="{FF2B5EF4-FFF2-40B4-BE49-F238E27FC236}">
                <a16:creationId xmlns:a16="http://schemas.microsoft.com/office/drawing/2014/main" id="{519B173D-5038-93E7-B50E-0235D1A209EE}"/>
              </a:ext>
            </a:extLst>
          </p:cNvPr>
          <p:cNvSpPr>
            <a:spLocks noGrp="1"/>
          </p:cNvSpPr>
          <p:nvPr>
            <p:ph type="pic" idx="16"/>
          </p:nvPr>
        </p:nvSpPr>
        <p:spPr>
          <a:xfrm>
            <a:off x="772632" y="808568"/>
            <a:ext cx="5319184" cy="2620433"/>
          </a:xfrm>
          <a:prstGeom prst="rect">
            <a:avLst/>
          </a:prstGeom>
          <a:solidFill>
            <a:schemeClr val="bg1"/>
          </a:solidFill>
        </p:spPr>
        <p:txBody>
          <a:bodyPr anchor="ctr">
            <a:normAutofit/>
          </a:bodyPr>
          <a:lstStyle>
            <a:lvl1pPr marL="0" indent="0" algn="ctr">
              <a:buNone/>
              <a:defRPr sz="2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GB"/>
              <a:t>Click icon to add picture</a:t>
            </a:r>
          </a:p>
        </p:txBody>
      </p:sp>
      <p:sp>
        <p:nvSpPr>
          <p:cNvPr id="13" name="Picture Placeholder 2">
            <a:extLst>
              <a:ext uri="{FF2B5EF4-FFF2-40B4-BE49-F238E27FC236}">
                <a16:creationId xmlns:a16="http://schemas.microsoft.com/office/drawing/2014/main" id="{9728AE37-0D3A-3BFB-A510-449E786F2183}"/>
              </a:ext>
            </a:extLst>
          </p:cNvPr>
          <p:cNvSpPr>
            <a:spLocks noGrp="1"/>
          </p:cNvSpPr>
          <p:nvPr>
            <p:ph type="pic" idx="18"/>
          </p:nvPr>
        </p:nvSpPr>
        <p:spPr>
          <a:xfrm>
            <a:off x="772632" y="3429001"/>
            <a:ext cx="5319184" cy="2620433"/>
          </a:xfrm>
          <a:prstGeom prst="rect">
            <a:avLst/>
          </a:prstGeom>
          <a:solidFill>
            <a:schemeClr val="bg1"/>
          </a:solidFill>
        </p:spPr>
        <p:txBody>
          <a:bodyPr anchor="ctr">
            <a:normAutofit/>
          </a:bodyPr>
          <a:lstStyle>
            <a:lvl1pPr marL="0" indent="0" algn="ctr">
              <a:buNone/>
              <a:defRPr sz="2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GB"/>
              <a:t>Click icon to add picture</a:t>
            </a:r>
          </a:p>
        </p:txBody>
      </p:sp>
      <p:sp>
        <p:nvSpPr>
          <p:cNvPr id="7" name="Rectangle 6">
            <a:extLst>
              <a:ext uri="{FF2B5EF4-FFF2-40B4-BE49-F238E27FC236}">
                <a16:creationId xmlns:a16="http://schemas.microsoft.com/office/drawing/2014/main" id="{CC58A88A-D4BE-68FE-C93B-536E9193543B}"/>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rgbClr val="873299">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85255075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ext and Picture - Purple">
    <p:spTree>
      <p:nvGrpSpPr>
        <p:cNvPr id="1" name=""/>
        <p:cNvGrpSpPr/>
        <p:nvPr/>
      </p:nvGrpSpPr>
      <p:grpSpPr>
        <a:xfrm>
          <a:off x="0" y="0"/>
          <a:ext cx="0" cy="0"/>
          <a:chOff x="0" y="0"/>
          <a:chExt cx="0" cy="0"/>
        </a:xfrm>
      </p:grpSpPr>
      <p:sp>
        <p:nvSpPr>
          <p:cNvPr id="8" name="Rectangle 7">
            <a:extLs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873299">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Title 1"/>
          <p:cNvSpPr>
            <a:spLocks noGrp="1"/>
          </p:cNvSpPr>
          <p:nvPr>
            <p:ph type="title" hasCustomPrompt="1"/>
          </p:nvPr>
        </p:nvSpPr>
        <p:spPr>
          <a:xfrm>
            <a:off x="758456" y="801577"/>
            <a:ext cx="5146157" cy="473152"/>
          </a:xfrm>
          <a:prstGeom prst="rect">
            <a:avLst/>
          </a:prstGeom>
          <a:noFill/>
        </p:spPr>
        <p:txBody>
          <a:bodyPr anchor="ctr">
            <a:noAutofit/>
          </a:bodyPr>
          <a:lstStyle>
            <a:lvl1pPr algn="l">
              <a:defRPr sz="2667" b="0">
                <a:solidFill>
                  <a:srgbClr val="2F1A45"/>
                </a:solidFill>
              </a:defRPr>
            </a:lvl1pPr>
          </a:lstStyle>
          <a:p>
            <a:r>
              <a:rPr lang="en-US"/>
              <a:t>Click To Edit Master Title Style</a:t>
            </a:r>
            <a:endParaRPr lang="en-GB"/>
          </a:p>
        </p:txBody>
      </p:sp>
      <p:sp>
        <p:nvSpPr>
          <p:cNvPr id="4" name="Text Placeholder 3"/>
          <p:cNvSpPr>
            <a:spLocks noGrp="1"/>
          </p:cNvSpPr>
          <p:nvPr>
            <p:ph type="body" sz="half" idx="2" hasCustomPrompt="1"/>
          </p:nvPr>
        </p:nvSpPr>
        <p:spPr>
          <a:xfrm>
            <a:off x="758457" y="1467888"/>
            <a:ext cx="5153247" cy="4588536"/>
          </a:xfrm>
          <a:prstGeom prst="rect">
            <a:avLst/>
          </a:prstGeom>
          <a:noFill/>
        </p:spPr>
        <p:txBody>
          <a:bodyPr/>
          <a:lstStyle>
            <a:lvl1pPr marL="0" indent="0">
              <a:buNone/>
              <a:defRPr sz="1867">
                <a:solidFill>
                  <a:srgbClr val="2F1A45"/>
                </a:solidFill>
              </a:defRPr>
            </a:lvl1pPr>
            <a:lvl2pPr marL="609585" indent="0">
              <a:buNone/>
              <a:defRPr sz="1600"/>
            </a:lvl2pPr>
            <a:lvl3pPr marL="1219171" indent="0">
              <a:buNone/>
              <a:defRPr sz="1333"/>
            </a:lvl3pPr>
            <a:lvl4pPr marL="1828755"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Content Placeholder 2"/>
          <p:cNvSpPr>
            <a:spLocks noGrp="1"/>
          </p:cNvSpPr>
          <p:nvPr>
            <p:ph sz="quarter" idx="12"/>
          </p:nvPr>
        </p:nvSpPr>
        <p:spPr>
          <a:xfrm>
            <a:off x="6096000" y="808568"/>
            <a:ext cx="5319184" cy="5223933"/>
          </a:xfrm>
          <a:prstGeom prst="rect">
            <a:avLst/>
          </a:prstGeom>
          <a:solidFill>
            <a:schemeClr val="bg1"/>
          </a:solidFill>
        </p:spPr>
        <p:txBody>
          <a:bodyPr lIns="240000" tIns="240000" rIns="240000" bIns="240000" anchor="ct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Rectangle 6">
            <a:extLst>
              <a:ext uri="{FF2B5EF4-FFF2-40B4-BE49-F238E27FC236}">
                <a16:creationId xmlns:a16="http://schemas.microsoft.com/office/drawing/2014/main" id="{1A48E8C7-ABFA-A5B0-CC26-BFCDD1DE6782}"/>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rgbClr val="873299">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7592555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ext and 2 Pictures - Purple">
    <p:spTree>
      <p:nvGrpSpPr>
        <p:cNvPr id="1" name=""/>
        <p:cNvGrpSpPr/>
        <p:nvPr/>
      </p:nvGrpSpPr>
      <p:grpSpPr>
        <a:xfrm>
          <a:off x="0" y="0"/>
          <a:ext cx="0" cy="0"/>
          <a:chOff x="0" y="0"/>
          <a:chExt cx="0" cy="0"/>
        </a:xfrm>
      </p:grpSpPr>
      <p:sp>
        <p:nvSpPr>
          <p:cNvPr id="8" name="Rectangle 7">
            <a:extLs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873299">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 name="Title 1"/>
          <p:cNvSpPr>
            <a:spLocks noGrp="1"/>
          </p:cNvSpPr>
          <p:nvPr>
            <p:ph type="title" hasCustomPrompt="1"/>
          </p:nvPr>
        </p:nvSpPr>
        <p:spPr>
          <a:xfrm>
            <a:off x="758456" y="801577"/>
            <a:ext cx="5146157" cy="473152"/>
          </a:xfrm>
          <a:prstGeom prst="rect">
            <a:avLst/>
          </a:prstGeom>
          <a:noFill/>
        </p:spPr>
        <p:txBody>
          <a:bodyPr anchor="ctr">
            <a:noAutofit/>
          </a:bodyPr>
          <a:lstStyle>
            <a:lvl1pPr algn="l">
              <a:defRPr sz="2667" b="0">
                <a:solidFill>
                  <a:srgbClr val="2F1A45"/>
                </a:solidFill>
              </a:defRPr>
            </a:lvl1pPr>
          </a:lstStyle>
          <a:p>
            <a:r>
              <a:rPr lang="en-US"/>
              <a:t>Click To Edit Master Title Style</a:t>
            </a:r>
            <a:endParaRPr lang="en-GB"/>
          </a:p>
        </p:txBody>
      </p:sp>
      <p:sp>
        <p:nvSpPr>
          <p:cNvPr id="4" name="Text Placeholder 3"/>
          <p:cNvSpPr>
            <a:spLocks noGrp="1"/>
          </p:cNvSpPr>
          <p:nvPr>
            <p:ph type="body" sz="half" idx="2" hasCustomPrompt="1"/>
          </p:nvPr>
        </p:nvSpPr>
        <p:spPr>
          <a:xfrm>
            <a:off x="758457" y="1467888"/>
            <a:ext cx="5153247" cy="4588536"/>
          </a:xfrm>
          <a:prstGeom prst="rect">
            <a:avLst/>
          </a:prstGeom>
          <a:noFill/>
        </p:spPr>
        <p:txBody>
          <a:bodyPr/>
          <a:lstStyle>
            <a:lvl1pPr marL="0" indent="0">
              <a:buNone/>
              <a:defRPr sz="1867">
                <a:solidFill>
                  <a:srgbClr val="2F1A45"/>
                </a:solidFill>
              </a:defRPr>
            </a:lvl1pPr>
            <a:lvl2pPr marL="609585" indent="0">
              <a:buNone/>
              <a:defRPr sz="1600"/>
            </a:lvl2pPr>
            <a:lvl3pPr marL="1219171" indent="0">
              <a:buNone/>
              <a:defRPr sz="1333"/>
            </a:lvl3pPr>
            <a:lvl4pPr marL="1828755"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icture Placeholder 2">
            <a:extLst>
              <a:ext uri="{FF2B5EF4-FFF2-40B4-BE49-F238E27FC236}">
                <a16:creationId xmlns:a16="http://schemas.microsoft.com/office/drawing/2014/main" id="{4A87B70A-41CE-7DAA-7142-7C3FE64CEC79}"/>
              </a:ext>
            </a:extLst>
          </p:cNvPr>
          <p:cNvSpPr>
            <a:spLocks noGrp="1"/>
          </p:cNvSpPr>
          <p:nvPr>
            <p:ph type="pic" idx="16"/>
          </p:nvPr>
        </p:nvSpPr>
        <p:spPr>
          <a:xfrm>
            <a:off x="6096000" y="808568"/>
            <a:ext cx="5319184" cy="2620433"/>
          </a:xfrm>
          <a:prstGeom prst="rect">
            <a:avLst/>
          </a:prstGeom>
          <a:solidFill>
            <a:schemeClr val="bg1"/>
          </a:solidFill>
        </p:spPr>
        <p:txBody>
          <a:bodyPr anchor="ctr">
            <a:normAutofit/>
          </a:bodyPr>
          <a:lstStyle>
            <a:lvl1pPr marL="0" indent="0" algn="ctr">
              <a:buNone/>
              <a:defRPr sz="2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GB"/>
              <a:t>Click icon to add picture</a:t>
            </a:r>
          </a:p>
        </p:txBody>
      </p:sp>
      <p:sp>
        <p:nvSpPr>
          <p:cNvPr id="11" name="Picture Placeholder 2">
            <a:extLst>
              <a:ext uri="{FF2B5EF4-FFF2-40B4-BE49-F238E27FC236}">
                <a16:creationId xmlns:a16="http://schemas.microsoft.com/office/drawing/2014/main" id="{55D67229-948C-19CB-9EE4-F5A66FF15A36}"/>
              </a:ext>
            </a:extLst>
          </p:cNvPr>
          <p:cNvSpPr>
            <a:spLocks noGrp="1"/>
          </p:cNvSpPr>
          <p:nvPr>
            <p:ph type="pic" idx="18"/>
          </p:nvPr>
        </p:nvSpPr>
        <p:spPr>
          <a:xfrm>
            <a:off x="6096000" y="3429001"/>
            <a:ext cx="5319184" cy="2620433"/>
          </a:xfrm>
          <a:prstGeom prst="rect">
            <a:avLst/>
          </a:prstGeom>
          <a:solidFill>
            <a:schemeClr val="bg1"/>
          </a:solidFill>
        </p:spPr>
        <p:txBody>
          <a:bodyPr anchor="ctr">
            <a:normAutofit/>
          </a:bodyPr>
          <a:lstStyle>
            <a:lvl1pPr marL="0" indent="0" algn="ctr">
              <a:buNone/>
              <a:defRPr sz="2400">
                <a:solidFill>
                  <a:srgbClr val="2F1A45"/>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GB"/>
              <a:t>Click icon to add picture</a:t>
            </a:r>
          </a:p>
        </p:txBody>
      </p:sp>
      <p:sp>
        <p:nvSpPr>
          <p:cNvPr id="7" name="Rectangle 6">
            <a:extLst>
              <a:ext uri="{FF2B5EF4-FFF2-40B4-BE49-F238E27FC236}">
                <a16:creationId xmlns:a16="http://schemas.microsoft.com/office/drawing/2014/main" id="{747895B4-A298-2C80-5EF2-E1C3B895008A}"/>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rgbClr val="873299">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9965211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9" name="Rectangle 8">
            <a:extLst>
              <a:ext uri="{C183D7F6-B498-43B3-948B-1728B52AA6E4}">
                <adec:decorative xmlns:adec="http://schemas.microsoft.com/office/drawing/2017/decorative" val="1"/>
              </a:ext>
            </a:extLst>
          </p:cNvPr>
          <p:cNvSpPr/>
          <p:nvPr/>
        </p:nvSpPr>
        <p:spPr>
          <a:xfrm>
            <a:off x="0" y="0"/>
            <a:ext cx="12192000" cy="6858000"/>
          </a:xfrm>
          <a:prstGeom prst="rect">
            <a:avLst/>
          </a:prstGeom>
          <a:gradFill>
            <a:gsLst>
              <a:gs pos="33000">
                <a:srgbClr val="00A0AE"/>
              </a:gs>
              <a:gs pos="100000">
                <a:srgbClr val="873299"/>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1" name="Isosceles Triangle 10">
            <a:extLst>
              <a:ext uri="{C183D7F6-B498-43B3-948B-1728B52AA6E4}">
                <adec:decorative xmlns:adec="http://schemas.microsoft.com/office/drawing/2017/decorative" val="1"/>
              </a:ext>
            </a:extLst>
          </p:cNvPr>
          <p:cNvSpPr/>
          <p:nvPr/>
        </p:nvSpPr>
        <p:spPr>
          <a:xfrm>
            <a:off x="3671779" y="1"/>
            <a:ext cx="8520220" cy="6858000"/>
          </a:xfrm>
          <a:prstGeom prst="triangle">
            <a:avLst>
              <a:gd name="adj" fmla="val 100000"/>
            </a:avLst>
          </a:prstGeom>
          <a:gradFill>
            <a:gsLst>
              <a:gs pos="45000">
                <a:srgbClr val="873299"/>
              </a:gs>
              <a:gs pos="86000">
                <a:srgbClr val="2F1A45">
                  <a:lumMod val="90000"/>
                  <a:lumOff val="1000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cxnSp>
        <p:nvCxnSpPr>
          <p:cNvPr id="12" name="Straight Connector 11">
            <a:extLst>
              <a:ext uri="{C183D7F6-B498-43B3-948B-1728B52AA6E4}">
                <adec:decorative xmlns:adec="http://schemas.microsoft.com/office/drawing/2017/decorative" val="1"/>
              </a:ext>
            </a:extLst>
          </p:cNvPr>
          <p:cNvCxnSpPr/>
          <p:nvPr/>
        </p:nvCxnSpPr>
        <p:spPr>
          <a:xfrm flipV="1">
            <a:off x="3473304" y="-99237"/>
            <a:ext cx="8817935" cy="7088372"/>
          </a:xfrm>
          <a:prstGeom prst="line">
            <a:avLst/>
          </a:prstGeom>
          <a:ln w="135467">
            <a:gradFill>
              <a:gsLst>
                <a:gs pos="33000">
                  <a:srgbClr val="00A0AE"/>
                </a:gs>
                <a:gs pos="100000">
                  <a:srgbClr val="873299"/>
                </a:gs>
              </a:gsLst>
              <a:lin ang="0" scaled="0"/>
            </a:gradFill>
          </a:ln>
        </p:spPr>
        <p:style>
          <a:lnRef idx="1">
            <a:schemeClr val="accent1"/>
          </a:lnRef>
          <a:fillRef idx="0">
            <a:schemeClr val="accent1"/>
          </a:fillRef>
          <a:effectRef idx="0">
            <a:schemeClr val="accent1"/>
          </a:effectRef>
          <a:fontRef idx="minor">
            <a:schemeClr val="tx1"/>
          </a:fontRef>
        </p:style>
      </p:cxnSp>
      <p:pic>
        <p:nvPicPr>
          <p:cNvPr id="1026" name="Picture 2" descr="SFC Symbol"/>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83535" y="270456"/>
            <a:ext cx="6090261" cy="6090261"/>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7"/>
          <p:cNvSpPr>
            <a:spLocks noGrp="1"/>
          </p:cNvSpPr>
          <p:nvPr>
            <p:ph type="body" sz="quarter" idx="10" hasCustomPrompt="1"/>
          </p:nvPr>
        </p:nvSpPr>
        <p:spPr>
          <a:xfrm>
            <a:off x="8732875" y="3680527"/>
            <a:ext cx="3061192" cy="1006548"/>
          </a:xfrm>
          <a:prstGeom prst="rect">
            <a:avLst/>
          </a:prstGeom>
        </p:spPr>
        <p:txBody>
          <a:bodyPr lIns="0" tIns="0" rIns="0" bIns="0" anchor="b"/>
          <a:lstStyle>
            <a:lvl1pPr>
              <a:defRPr sz="1733" baseline="0">
                <a:solidFill>
                  <a:schemeClr val="bg1"/>
                </a:solidFill>
              </a:defRPr>
            </a:lvl1pPr>
            <a:lvl2pPr>
              <a:defRPr sz="1867">
                <a:solidFill>
                  <a:schemeClr val="bg1"/>
                </a:solidFill>
              </a:defRPr>
            </a:lvl2pPr>
            <a:lvl3pPr>
              <a:defRPr sz="1867">
                <a:solidFill>
                  <a:schemeClr val="bg1"/>
                </a:solidFill>
              </a:defRPr>
            </a:lvl3pPr>
          </a:lstStyle>
          <a:p>
            <a:pPr lvl="0"/>
            <a:r>
              <a:rPr lang="en-US"/>
              <a:t>Contact info</a:t>
            </a:r>
            <a:endParaRPr lang="en-GB"/>
          </a:p>
        </p:txBody>
      </p:sp>
      <p:sp>
        <p:nvSpPr>
          <p:cNvPr id="4" name="Title 2"/>
          <p:cNvSpPr txBox="1">
            <a:spLocks/>
          </p:cNvSpPr>
          <p:nvPr/>
        </p:nvSpPr>
        <p:spPr bwMode="auto">
          <a:xfrm>
            <a:off x="8619471" y="5172839"/>
            <a:ext cx="3316732" cy="1354204"/>
          </a:xfrm>
          <a:prstGeom prst="rect">
            <a:avLst/>
          </a:prstGeom>
          <a:noFill/>
          <a:ln>
            <a:noFill/>
          </a:ln>
          <a:effectLst/>
        </p:spPr>
        <p:txBody>
          <a:bodyPr vert="horz" wrap="square" lIns="121909" tIns="60953" rIns="121909" bIns="60953" numCol="1" anchor="b" anchorCtr="0" compatLnSpc="1">
            <a:prstTxWarp prst="textNoShape">
              <a:avLst/>
            </a:prstTxWarp>
            <a:spAutoFit/>
          </a:bodyPr>
          <a:lstStyle>
            <a:lvl1pPr algn="l" rtl="0" eaLnBrk="1" fontAlgn="base" hangingPunct="1">
              <a:spcBef>
                <a:spcPct val="0"/>
              </a:spcBef>
              <a:spcAft>
                <a:spcPct val="0"/>
              </a:spcAft>
              <a:defRPr sz="3733" b="1">
                <a:solidFill>
                  <a:schemeClr val="tx2"/>
                </a:solidFill>
                <a:latin typeface="+mj-lt"/>
                <a:ea typeface="+mj-ea"/>
                <a:cs typeface="+mj-cs"/>
              </a:defRPr>
            </a:lvl1pPr>
            <a:lvl2pPr algn="l" rtl="0" eaLnBrk="1" fontAlgn="base" hangingPunct="1">
              <a:spcBef>
                <a:spcPct val="0"/>
              </a:spcBef>
              <a:spcAft>
                <a:spcPct val="0"/>
              </a:spcAft>
              <a:defRPr sz="4267" b="1">
                <a:solidFill>
                  <a:schemeClr val="tx2"/>
                </a:solidFill>
                <a:latin typeface="Garamond" pitchFamily="18" charset="0"/>
              </a:defRPr>
            </a:lvl2pPr>
            <a:lvl3pPr algn="l" rtl="0" eaLnBrk="1" fontAlgn="base" hangingPunct="1">
              <a:spcBef>
                <a:spcPct val="0"/>
              </a:spcBef>
              <a:spcAft>
                <a:spcPct val="0"/>
              </a:spcAft>
              <a:defRPr sz="4267" b="1">
                <a:solidFill>
                  <a:schemeClr val="tx2"/>
                </a:solidFill>
                <a:latin typeface="Garamond" pitchFamily="18" charset="0"/>
              </a:defRPr>
            </a:lvl3pPr>
            <a:lvl4pPr algn="l" rtl="0" eaLnBrk="1" fontAlgn="base" hangingPunct="1">
              <a:spcBef>
                <a:spcPct val="0"/>
              </a:spcBef>
              <a:spcAft>
                <a:spcPct val="0"/>
              </a:spcAft>
              <a:defRPr sz="4267" b="1">
                <a:solidFill>
                  <a:schemeClr val="tx2"/>
                </a:solidFill>
                <a:latin typeface="Garamond" pitchFamily="18" charset="0"/>
              </a:defRPr>
            </a:lvl4pPr>
            <a:lvl5pPr algn="l" rtl="0" eaLnBrk="1" fontAlgn="base" hangingPunct="1">
              <a:spcBef>
                <a:spcPct val="0"/>
              </a:spcBef>
              <a:spcAft>
                <a:spcPct val="0"/>
              </a:spcAft>
              <a:defRPr sz="4267" b="1">
                <a:solidFill>
                  <a:schemeClr val="tx2"/>
                </a:solidFill>
                <a:latin typeface="Garamond" pitchFamily="18" charset="0"/>
              </a:defRPr>
            </a:lvl5pPr>
            <a:lvl6pPr marL="609600" algn="l" rtl="0" eaLnBrk="1" fontAlgn="base" hangingPunct="1">
              <a:spcBef>
                <a:spcPct val="0"/>
              </a:spcBef>
              <a:spcAft>
                <a:spcPct val="0"/>
              </a:spcAft>
              <a:defRPr sz="4267" b="1">
                <a:solidFill>
                  <a:schemeClr val="tx2"/>
                </a:solidFill>
                <a:latin typeface="Garamond" pitchFamily="18" charset="0"/>
              </a:defRPr>
            </a:lvl6pPr>
            <a:lvl7pPr marL="1219200" algn="l" rtl="0" eaLnBrk="1" fontAlgn="base" hangingPunct="1">
              <a:spcBef>
                <a:spcPct val="0"/>
              </a:spcBef>
              <a:spcAft>
                <a:spcPct val="0"/>
              </a:spcAft>
              <a:defRPr sz="4267" b="1">
                <a:solidFill>
                  <a:schemeClr val="tx2"/>
                </a:solidFill>
                <a:latin typeface="Garamond" pitchFamily="18" charset="0"/>
              </a:defRPr>
            </a:lvl7pPr>
            <a:lvl8pPr marL="1828800" algn="l" rtl="0" eaLnBrk="1" fontAlgn="base" hangingPunct="1">
              <a:spcBef>
                <a:spcPct val="0"/>
              </a:spcBef>
              <a:spcAft>
                <a:spcPct val="0"/>
              </a:spcAft>
              <a:defRPr sz="4267" b="1">
                <a:solidFill>
                  <a:schemeClr val="tx2"/>
                </a:solidFill>
                <a:latin typeface="Garamond" pitchFamily="18" charset="0"/>
              </a:defRPr>
            </a:lvl8pPr>
            <a:lvl9pPr marL="2438400" algn="l" rtl="0" eaLnBrk="1" fontAlgn="base" hangingPunct="1">
              <a:spcBef>
                <a:spcPct val="0"/>
              </a:spcBef>
              <a:spcAft>
                <a:spcPct val="0"/>
              </a:spcAft>
              <a:defRPr sz="4267" b="1">
                <a:solidFill>
                  <a:schemeClr val="tx2"/>
                </a:solidFill>
                <a:latin typeface="Garamond" pitchFamily="18" charset="0"/>
              </a:defRPr>
            </a:lvl9pPr>
          </a:lstStyle>
          <a:p>
            <a:pPr>
              <a:spcAft>
                <a:spcPts val="0"/>
              </a:spcAft>
              <a:tabLst>
                <a:tab pos="2637089" algn="ctr"/>
                <a:tab pos="5274179" algn="r"/>
              </a:tabLst>
            </a:pPr>
            <a:r>
              <a:rPr lang="en-GB" sz="1600" b="0">
                <a:solidFill>
                  <a:schemeClr val="bg1"/>
                </a:solidFill>
                <a:latin typeface="+mn-lt"/>
              </a:rPr>
              <a:t>Apex 2 </a:t>
            </a:r>
            <a:r>
              <a:rPr lang="en-GB" sz="1400" b="0">
                <a:solidFill>
                  <a:schemeClr val="bg1"/>
                </a:solidFill>
                <a:latin typeface="+mn-lt"/>
              </a:rPr>
              <a:t>•</a:t>
            </a:r>
            <a:r>
              <a:rPr lang="en-GB" sz="1600" b="0">
                <a:solidFill>
                  <a:schemeClr val="bg1"/>
                </a:solidFill>
                <a:latin typeface="+mn-lt"/>
              </a:rPr>
              <a:t> 97 Haymarket Terrace</a:t>
            </a:r>
          </a:p>
          <a:p>
            <a:pPr>
              <a:spcAft>
                <a:spcPts val="0"/>
              </a:spcAft>
              <a:tabLst>
                <a:tab pos="2637089" algn="ctr"/>
                <a:tab pos="5274179" algn="r"/>
              </a:tabLst>
            </a:pPr>
            <a:r>
              <a:rPr lang="en-GB" sz="1600" b="0">
                <a:solidFill>
                  <a:schemeClr val="bg1"/>
                </a:solidFill>
                <a:latin typeface="+mn-lt"/>
              </a:rPr>
              <a:t>Edinburgh </a:t>
            </a:r>
            <a:r>
              <a:rPr lang="en-GB" sz="1400" b="0">
                <a:solidFill>
                  <a:schemeClr val="bg1"/>
                </a:solidFill>
                <a:latin typeface="+mn-lt"/>
              </a:rPr>
              <a:t>•</a:t>
            </a:r>
            <a:r>
              <a:rPr lang="en-GB" sz="1600" b="0">
                <a:solidFill>
                  <a:schemeClr val="bg1"/>
                </a:solidFill>
                <a:latin typeface="+mn-lt"/>
              </a:rPr>
              <a:t> EH12 5HD</a:t>
            </a:r>
          </a:p>
          <a:p>
            <a:pPr>
              <a:spcAft>
                <a:spcPts val="0"/>
              </a:spcAft>
              <a:tabLst>
                <a:tab pos="2637089" algn="ctr"/>
                <a:tab pos="5274179" algn="r"/>
              </a:tabLst>
            </a:pPr>
            <a:r>
              <a:rPr lang="en-GB" sz="1600" b="0">
                <a:solidFill>
                  <a:schemeClr val="bg1"/>
                </a:solidFill>
                <a:latin typeface="+mn-lt"/>
              </a:rPr>
              <a:t>T 0131 313 6500 </a:t>
            </a:r>
            <a:r>
              <a:rPr lang="en-GB" sz="1400" b="0">
                <a:solidFill>
                  <a:schemeClr val="bg1"/>
                </a:solidFill>
                <a:latin typeface="+mn-lt"/>
              </a:rPr>
              <a:t>•</a:t>
            </a:r>
            <a:r>
              <a:rPr lang="en-GB" sz="1600" b="0">
                <a:solidFill>
                  <a:schemeClr val="bg1"/>
                </a:solidFill>
                <a:latin typeface="+mn-lt"/>
              </a:rPr>
              <a:t> F 0131 313 6501</a:t>
            </a:r>
          </a:p>
          <a:p>
            <a:pPr>
              <a:spcAft>
                <a:spcPts val="0"/>
              </a:spcAft>
              <a:tabLst>
                <a:tab pos="2637089" algn="ctr"/>
                <a:tab pos="5274179" algn="r"/>
              </a:tabLst>
            </a:pPr>
            <a:r>
              <a:rPr lang="en-GB" sz="1600">
                <a:solidFill>
                  <a:schemeClr val="bg1"/>
                </a:solidFill>
                <a:latin typeface="+mn-lt"/>
              </a:rPr>
              <a:t>www.sfc.ac.uk</a:t>
            </a:r>
          </a:p>
          <a:p>
            <a:pPr>
              <a:spcAft>
                <a:spcPts val="0"/>
              </a:spcAft>
              <a:tabLst>
                <a:tab pos="2637089" algn="ctr"/>
                <a:tab pos="5274179" algn="r"/>
              </a:tabLst>
            </a:pPr>
            <a:r>
              <a:rPr lang="en-GB" sz="1600">
                <a:solidFill>
                  <a:schemeClr val="bg1"/>
                </a:solidFill>
                <a:latin typeface="+mn-lt"/>
                <a:ea typeface="Times New Roman"/>
                <a:cs typeface="Times New Roman"/>
              </a:rPr>
              <a:t>     @ScotFundCouncil </a:t>
            </a:r>
          </a:p>
        </p:txBody>
      </p:sp>
      <p:cxnSp>
        <p:nvCxnSpPr>
          <p:cNvPr id="10" name="Straight Connector 9">
            <a:extLst>
              <a:ext uri="{C183D7F6-B498-43B3-948B-1728B52AA6E4}">
                <adec:decorative xmlns:adec="http://schemas.microsoft.com/office/drawing/2017/decorative" val="1"/>
              </a:ext>
            </a:extLst>
          </p:cNvPr>
          <p:cNvCxnSpPr/>
          <p:nvPr/>
        </p:nvCxnSpPr>
        <p:spPr>
          <a:xfrm>
            <a:off x="9711069" y="5016401"/>
            <a:ext cx="2480931"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D1BC3D6B-BE04-38E0-D6E9-8BB38F0A55A6}"/>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715941" y="6237009"/>
            <a:ext cx="237067" cy="237067"/>
          </a:xfrm>
          <a:prstGeom prst="rect">
            <a:avLst/>
          </a:prstGeom>
        </p:spPr>
      </p:pic>
      <p:sp>
        <p:nvSpPr>
          <p:cNvPr id="13" name="Rectangle 12">
            <a:extLst>
              <a:ext uri="{FF2B5EF4-FFF2-40B4-BE49-F238E27FC236}">
                <a16:creationId xmlns:a16="http://schemas.microsoft.com/office/drawing/2014/main" id="{9FDD2D29-05E9-6A2C-618D-0AEA09A29FF8}"/>
              </a:ext>
              <a:ext uri="{C183D7F6-B498-43B3-948B-1728B52AA6E4}">
                <adec:decorative xmlns:adec="http://schemas.microsoft.com/office/drawing/2017/decorative" val="1"/>
              </a:ext>
            </a:extLst>
          </p:cNvPr>
          <p:cNvSpPr/>
          <p:nvPr userDrawn="1"/>
        </p:nvSpPr>
        <p:spPr>
          <a:xfrm>
            <a:off x="0" y="0"/>
            <a:ext cx="12192000" cy="6858000"/>
          </a:xfrm>
          <a:prstGeom prst="rect">
            <a:avLst/>
          </a:prstGeom>
          <a:gradFill>
            <a:gsLst>
              <a:gs pos="33000">
                <a:srgbClr val="00A0AE"/>
              </a:gs>
              <a:gs pos="100000">
                <a:srgbClr val="873299"/>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Isosceles Triangle 13">
            <a:extLst>
              <a:ext uri="{FF2B5EF4-FFF2-40B4-BE49-F238E27FC236}">
                <a16:creationId xmlns:a16="http://schemas.microsoft.com/office/drawing/2014/main" id="{28998C4C-678F-808E-40F4-50CA5253F914}"/>
              </a:ext>
              <a:ext uri="{C183D7F6-B498-43B3-948B-1728B52AA6E4}">
                <adec:decorative xmlns:adec="http://schemas.microsoft.com/office/drawing/2017/decorative" val="1"/>
              </a:ext>
            </a:extLst>
          </p:cNvPr>
          <p:cNvSpPr/>
          <p:nvPr userDrawn="1"/>
        </p:nvSpPr>
        <p:spPr>
          <a:xfrm>
            <a:off x="3671777" y="1"/>
            <a:ext cx="8520220" cy="6858000"/>
          </a:xfrm>
          <a:prstGeom prst="triangle">
            <a:avLst>
              <a:gd name="adj" fmla="val 100000"/>
            </a:avLst>
          </a:prstGeom>
          <a:gradFill>
            <a:gsLst>
              <a:gs pos="45000">
                <a:srgbClr val="873299"/>
              </a:gs>
              <a:gs pos="86000">
                <a:srgbClr val="2F1A45">
                  <a:lumMod val="90000"/>
                  <a:lumOff val="1000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5" name="Straight Connector 14">
            <a:extLst>
              <a:ext uri="{FF2B5EF4-FFF2-40B4-BE49-F238E27FC236}">
                <a16:creationId xmlns:a16="http://schemas.microsoft.com/office/drawing/2014/main" id="{FABDA4A5-07C6-D1EE-E6FA-57ABF5D84164}"/>
              </a:ext>
              <a:ext uri="{C183D7F6-B498-43B3-948B-1728B52AA6E4}">
                <adec:decorative xmlns:adec="http://schemas.microsoft.com/office/drawing/2017/decorative" val="1"/>
              </a:ext>
            </a:extLst>
          </p:cNvPr>
          <p:cNvCxnSpPr/>
          <p:nvPr userDrawn="1"/>
        </p:nvCxnSpPr>
        <p:spPr>
          <a:xfrm flipV="1">
            <a:off x="3473303" y="-99237"/>
            <a:ext cx="8817935" cy="7088372"/>
          </a:xfrm>
          <a:prstGeom prst="line">
            <a:avLst/>
          </a:prstGeom>
          <a:ln w="135467">
            <a:gradFill>
              <a:gsLst>
                <a:gs pos="33000">
                  <a:srgbClr val="00A0AE"/>
                </a:gs>
                <a:gs pos="100000">
                  <a:srgbClr val="873299"/>
                </a:gs>
              </a:gsLst>
              <a:lin ang="0" scaled="0"/>
            </a:gradFill>
          </a:ln>
        </p:spPr>
        <p:style>
          <a:lnRef idx="1">
            <a:schemeClr val="accent1"/>
          </a:lnRef>
          <a:fillRef idx="0">
            <a:schemeClr val="accent1"/>
          </a:fillRef>
          <a:effectRef idx="0">
            <a:schemeClr val="accent1"/>
          </a:effectRef>
          <a:fontRef idx="minor">
            <a:schemeClr val="tx1"/>
          </a:fontRef>
        </p:style>
      </p:cxnSp>
      <p:pic>
        <p:nvPicPr>
          <p:cNvPr id="16" name="Picture 2" descr="SFC Symbol">
            <a:extLst>
              <a:ext uri="{FF2B5EF4-FFF2-40B4-BE49-F238E27FC236}">
                <a16:creationId xmlns:a16="http://schemas.microsoft.com/office/drawing/2014/main" id="{13E03AB4-B1AB-F2FD-F743-65EAC13A9B21}"/>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283533" y="270456"/>
            <a:ext cx="6090261" cy="6090261"/>
          </a:xfrm>
          <a:prstGeom prst="rect">
            <a:avLst/>
          </a:prstGeom>
          <a:noFill/>
          <a:extLst>
            <a:ext uri="{909E8E84-426E-40DD-AFC4-6F175D3DCCD1}">
              <a14:hiddenFill xmlns:a14="http://schemas.microsoft.com/office/drawing/2010/main">
                <a:solidFill>
                  <a:srgbClr val="FFFFFF"/>
                </a:solidFill>
              </a14:hiddenFill>
            </a:ext>
          </a:extLst>
        </p:spPr>
      </p:pic>
      <p:sp>
        <p:nvSpPr>
          <p:cNvPr id="17" name="Title 2">
            <a:extLst>
              <a:ext uri="{FF2B5EF4-FFF2-40B4-BE49-F238E27FC236}">
                <a16:creationId xmlns:a16="http://schemas.microsoft.com/office/drawing/2014/main" id="{84C267C4-171A-2B11-C536-BDA6401F3AC4}"/>
              </a:ext>
            </a:extLst>
          </p:cNvPr>
          <p:cNvSpPr txBox="1">
            <a:spLocks/>
          </p:cNvSpPr>
          <p:nvPr userDrawn="1"/>
        </p:nvSpPr>
        <p:spPr bwMode="auto">
          <a:xfrm>
            <a:off x="8619469" y="5419059"/>
            <a:ext cx="3316732" cy="1107983"/>
          </a:xfrm>
          <a:prstGeom prst="rect">
            <a:avLst/>
          </a:prstGeom>
          <a:noFill/>
          <a:ln>
            <a:noFill/>
          </a:ln>
          <a:effectLst/>
        </p:spPr>
        <p:txBody>
          <a:bodyPr vert="horz" wrap="square" lIns="121909" tIns="60953" rIns="121909" bIns="60953" numCol="1" anchor="b" anchorCtr="0" compatLnSpc="1">
            <a:prstTxWarp prst="textNoShape">
              <a:avLst/>
            </a:prstTxWarp>
            <a:spAutoFit/>
          </a:bodyPr>
          <a:lstStyle>
            <a:lvl1pPr algn="l" rtl="0" eaLnBrk="1" fontAlgn="base" hangingPunct="1">
              <a:spcBef>
                <a:spcPct val="0"/>
              </a:spcBef>
              <a:spcAft>
                <a:spcPct val="0"/>
              </a:spcAft>
              <a:defRPr sz="3733" b="1">
                <a:solidFill>
                  <a:schemeClr val="tx2"/>
                </a:solidFill>
                <a:latin typeface="+mj-lt"/>
                <a:ea typeface="+mj-ea"/>
                <a:cs typeface="+mj-cs"/>
              </a:defRPr>
            </a:lvl1pPr>
            <a:lvl2pPr algn="l" rtl="0" eaLnBrk="1" fontAlgn="base" hangingPunct="1">
              <a:spcBef>
                <a:spcPct val="0"/>
              </a:spcBef>
              <a:spcAft>
                <a:spcPct val="0"/>
              </a:spcAft>
              <a:defRPr sz="4267" b="1">
                <a:solidFill>
                  <a:schemeClr val="tx2"/>
                </a:solidFill>
                <a:latin typeface="Garamond" pitchFamily="18" charset="0"/>
              </a:defRPr>
            </a:lvl2pPr>
            <a:lvl3pPr algn="l" rtl="0" eaLnBrk="1" fontAlgn="base" hangingPunct="1">
              <a:spcBef>
                <a:spcPct val="0"/>
              </a:spcBef>
              <a:spcAft>
                <a:spcPct val="0"/>
              </a:spcAft>
              <a:defRPr sz="4267" b="1">
                <a:solidFill>
                  <a:schemeClr val="tx2"/>
                </a:solidFill>
                <a:latin typeface="Garamond" pitchFamily="18" charset="0"/>
              </a:defRPr>
            </a:lvl3pPr>
            <a:lvl4pPr algn="l" rtl="0" eaLnBrk="1" fontAlgn="base" hangingPunct="1">
              <a:spcBef>
                <a:spcPct val="0"/>
              </a:spcBef>
              <a:spcAft>
                <a:spcPct val="0"/>
              </a:spcAft>
              <a:defRPr sz="4267" b="1">
                <a:solidFill>
                  <a:schemeClr val="tx2"/>
                </a:solidFill>
                <a:latin typeface="Garamond" pitchFamily="18" charset="0"/>
              </a:defRPr>
            </a:lvl4pPr>
            <a:lvl5pPr algn="l" rtl="0" eaLnBrk="1" fontAlgn="base" hangingPunct="1">
              <a:spcBef>
                <a:spcPct val="0"/>
              </a:spcBef>
              <a:spcAft>
                <a:spcPct val="0"/>
              </a:spcAft>
              <a:defRPr sz="4267" b="1">
                <a:solidFill>
                  <a:schemeClr val="tx2"/>
                </a:solidFill>
                <a:latin typeface="Garamond" pitchFamily="18" charset="0"/>
              </a:defRPr>
            </a:lvl5pPr>
            <a:lvl6pPr marL="609600" algn="l" rtl="0" eaLnBrk="1" fontAlgn="base" hangingPunct="1">
              <a:spcBef>
                <a:spcPct val="0"/>
              </a:spcBef>
              <a:spcAft>
                <a:spcPct val="0"/>
              </a:spcAft>
              <a:defRPr sz="4267" b="1">
                <a:solidFill>
                  <a:schemeClr val="tx2"/>
                </a:solidFill>
                <a:latin typeface="Garamond" pitchFamily="18" charset="0"/>
              </a:defRPr>
            </a:lvl6pPr>
            <a:lvl7pPr marL="1219200" algn="l" rtl="0" eaLnBrk="1" fontAlgn="base" hangingPunct="1">
              <a:spcBef>
                <a:spcPct val="0"/>
              </a:spcBef>
              <a:spcAft>
                <a:spcPct val="0"/>
              </a:spcAft>
              <a:defRPr sz="4267" b="1">
                <a:solidFill>
                  <a:schemeClr val="tx2"/>
                </a:solidFill>
                <a:latin typeface="Garamond" pitchFamily="18" charset="0"/>
              </a:defRPr>
            </a:lvl7pPr>
            <a:lvl8pPr marL="1828800" algn="l" rtl="0" eaLnBrk="1" fontAlgn="base" hangingPunct="1">
              <a:spcBef>
                <a:spcPct val="0"/>
              </a:spcBef>
              <a:spcAft>
                <a:spcPct val="0"/>
              </a:spcAft>
              <a:defRPr sz="4267" b="1">
                <a:solidFill>
                  <a:schemeClr val="tx2"/>
                </a:solidFill>
                <a:latin typeface="Garamond" pitchFamily="18" charset="0"/>
              </a:defRPr>
            </a:lvl8pPr>
            <a:lvl9pPr marL="2438400" algn="l" rtl="0" eaLnBrk="1" fontAlgn="base" hangingPunct="1">
              <a:spcBef>
                <a:spcPct val="0"/>
              </a:spcBef>
              <a:spcAft>
                <a:spcPct val="0"/>
              </a:spcAft>
              <a:defRPr sz="4267" b="1">
                <a:solidFill>
                  <a:schemeClr val="tx2"/>
                </a:solidFill>
                <a:latin typeface="Garamond" pitchFamily="18" charset="0"/>
              </a:defRPr>
            </a:lvl9pPr>
          </a:lstStyle>
          <a:p>
            <a:pPr>
              <a:spcAft>
                <a:spcPts val="0"/>
              </a:spcAft>
              <a:tabLst>
                <a:tab pos="2637155" algn="ctr"/>
                <a:tab pos="5274310" algn="r"/>
              </a:tabLst>
            </a:pPr>
            <a:r>
              <a:rPr lang="en-GB" sz="1600" b="0">
                <a:solidFill>
                  <a:schemeClr val="bg1"/>
                </a:solidFill>
                <a:latin typeface="+mn-lt"/>
              </a:rPr>
              <a:t>Apex 2 </a:t>
            </a:r>
            <a:r>
              <a:rPr lang="en-GB" sz="1400" b="0">
                <a:solidFill>
                  <a:schemeClr val="bg1"/>
                </a:solidFill>
                <a:latin typeface="+mn-lt"/>
              </a:rPr>
              <a:t>•</a:t>
            </a:r>
            <a:r>
              <a:rPr lang="en-GB" sz="1600" b="0">
                <a:solidFill>
                  <a:schemeClr val="bg1"/>
                </a:solidFill>
                <a:latin typeface="+mn-lt"/>
              </a:rPr>
              <a:t> 97 Haymarket Terrace</a:t>
            </a:r>
          </a:p>
          <a:p>
            <a:pPr>
              <a:spcAft>
                <a:spcPts val="0"/>
              </a:spcAft>
              <a:tabLst>
                <a:tab pos="2637155" algn="ctr"/>
                <a:tab pos="5274310" algn="r"/>
              </a:tabLst>
            </a:pPr>
            <a:r>
              <a:rPr lang="en-GB" sz="1600" b="0">
                <a:solidFill>
                  <a:schemeClr val="bg1"/>
                </a:solidFill>
                <a:latin typeface="+mn-lt"/>
              </a:rPr>
              <a:t>Edinburgh </a:t>
            </a:r>
            <a:r>
              <a:rPr lang="en-GB" sz="1400" b="0">
                <a:solidFill>
                  <a:schemeClr val="bg1"/>
                </a:solidFill>
                <a:latin typeface="+mn-lt"/>
              </a:rPr>
              <a:t>•</a:t>
            </a:r>
            <a:r>
              <a:rPr lang="en-GB" sz="1600" b="0">
                <a:solidFill>
                  <a:schemeClr val="bg1"/>
                </a:solidFill>
                <a:latin typeface="+mn-lt"/>
              </a:rPr>
              <a:t> EH12 5HD</a:t>
            </a:r>
          </a:p>
          <a:p>
            <a:pPr>
              <a:spcAft>
                <a:spcPts val="0"/>
              </a:spcAft>
              <a:tabLst>
                <a:tab pos="2637155" algn="ctr"/>
                <a:tab pos="5274310" algn="r"/>
              </a:tabLst>
            </a:pPr>
            <a:r>
              <a:rPr lang="en-GB" sz="1600" b="0">
                <a:solidFill>
                  <a:schemeClr val="bg1"/>
                </a:solidFill>
                <a:latin typeface="+mn-lt"/>
              </a:rPr>
              <a:t>T 0131 313 6500 </a:t>
            </a:r>
            <a:r>
              <a:rPr lang="en-GB" sz="1400" b="0">
                <a:solidFill>
                  <a:schemeClr val="bg1"/>
                </a:solidFill>
                <a:latin typeface="+mn-lt"/>
              </a:rPr>
              <a:t>•</a:t>
            </a:r>
            <a:r>
              <a:rPr lang="en-GB" sz="1600" b="0">
                <a:solidFill>
                  <a:schemeClr val="bg1"/>
                </a:solidFill>
                <a:latin typeface="+mn-lt"/>
              </a:rPr>
              <a:t> </a:t>
            </a:r>
            <a:r>
              <a:rPr lang="en-GB" sz="1600">
                <a:solidFill>
                  <a:schemeClr val="bg1"/>
                </a:solidFill>
                <a:latin typeface="+mn-lt"/>
              </a:rPr>
              <a:t>www.sfc.ac.uk</a:t>
            </a:r>
          </a:p>
          <a:p>
            <a:pPr>
              <a:spcAft>
                <a:spcPts val="0"/>
              </a:spcAft>
              <a:tabLst>
                <a:tab pos="2637155" algn="ctr"/>
                <a:tab pos="5274310" algn="r"/>
              </a:tabLst>
            </a:pPr>
            <a:r>
              <a:rPr lang="en-GB" sz="1600">
                <a:solidFill>
                  <a:schemeClr val="bg1"/>
                </a:solidFill>
                <a:latin typeface="+mn-lt"/>
                <a:ea typeface="Times New Roman"/>
                <a:cs typeface="Times New Roman"/>
              </a:rPr>
              <a:t>     @ScotFundCouncil </a:t>
            </a:r>
          </a:p>
        </p:txBody>
      </p:sp>
      <p:cxnSp>
        <p:nvCxnSpPr>
          <p:cNvPr id="18" name="Straight Connector 17">
            <a:extLst>
              <a:ext uri="{FF2B5EF4-FFF2-40B4-BE49-F238E27FC236}">
                <a16:creationId xmlns:a16="http://schemas.microsoft.com/office/drawing/2014/main" id="{FD2EB2CF-AC92-8B33-8D33-BF7490947707}"/>
              </a:ext>
              <a:ext uri="{C183D7F6-B498-43B3-948B-1728B52AA6E4}">
                <adec:decorative xmlns:adec="http://schemas.microsoft.com/office/drawing/2017/decorative" val="1"/>
              </a:ext>
            </a:extLst>
          </p:cNvPr>
          <p:cNvCxnSpPr/>
          <p:nvPr userDrawn="1"/>
        </p:nvCxnSpPr>
        <p:spPr>
          <a:xfrm>
            <a:off x="9711069" y="5150877"/>
            <a:ext cx="2480931"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pic>
        <p:nvPicPr>
          <p:cNvPr id="19" name="Picture 18">
            <a:extLst>
              <a:ext uri="{FF2B5EF4-FFF2-40B4-BE49-F238E27FC236}">
                <a16:creationId xmlns:a16="http://schemas.microsoft.com/office/drawing/2014/main" id="{30B7B2B9-BEDB-661D-9FEA-9FF475B3A6CC}"/>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715941" y="6237008"/>
            <a:ext cx="237067" cy="237067"/>
          </a:xfrm>
          <a:prstGeom prst="rect">
            <a:avLst/>
          </a:prstGeom>
        </p:spPr>
      </p:pic>
    </p:spTree>
    <p:extLst>
      <p:ext uri="{BB962C8B-B14F-4D97-AF65-F5344CB8AC3E}">
        <p14:creationId xmlns:p14="http://schemas.microsoft.com/office/powerpoint/2010/main" val="142695686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SFC Facilitator notes">
    <p:spTree>
      <p:nvGrpSpPr>
        <p:cNvPr id="1" name=""/>
        <p:cNvGrpSpPr/>
        <p:nvPr/>
      </p:nvGrpSpPr>
      <p:grpSpPr>
        <a:xfrm>
          <a:off x="0" y="0"/>
          <a:ext cx="0" cy="0"/>
          <a:chOff x="0" y="0"/>
          <a:chExt cx="0" cy="0"/>
        </a:xfrm>
      </p:grpSpPr>
      <p:sp>
        <p:nvSpPr>
          <p:cNvPr id="5" name="Rectangle 4">
            <a:extLst>
              <a:ext uri="{C183D7F6-B498-43B3-948B-1728B52AA6E4}">
                <adec:decorative xmlns:adec="http://schemas.microsoft.com/office/drawing/2017/decorative" val="1"/>
              </a:ext>
            </a:extLst>
          </p:cNvPr>
          <p:cNvSpPr/>
          <p:nvPr/>
        </p:nvSpPr>
        <p:spPr>
          <a:xfrm>
            <a:off x="120000" y="93000"/>
            <a:ext cx="11952000" cy="6672000"/>
          </a:xfrm>
          <a:prstGeom prst="rect">
            <a:avLst/>
          </a:prstGeom>
          <a:noFill/>
          <a:ln w="254000" cmpd="sng">
            <a:solidFill>
              <a:schemeClr val="accent1">
                <a:lumMod val="20000"/>
                <a:lumOff val="8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9" name="Picture Placeholder 2"/>
          <p:cNvSpPr>
            <a:spLocks noGrp="1"/>
          </p:cNvSpPr>
          <p:nvPr>
            <p:ph type="pic" idx="10" hasCustomPrompt="1"/>
          </p:nvPr>
        </p:nvSpPr>
        <p:spPr>
          <a:xfrm>
            <a:off x="758456" y="446932"/>
            <a:ext cx="624000" cy="624000"/>
          </a:xfrm>
          <a:prstGeom prst="rect">
            <a:avLst/>
          </a:prstGeom>
          <a:noFill/>
        </p:spPr>
        <p:txBody>
          <a:bodyPr anchor="ctr">
            <a:normAutofit/>
          </a:bodyPr>
          <a:lstStyle>
            <a:lvl1pPr marL="0" indent="0" algn="ctr">
              <a:buNone/>
              <a:defRPr sz="1400">
                <a:solidFill>
                  <a:srgbClr val="00A0AE"/>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8" name="Title 1"/>
          <p:cNvSpPr>
            <a:spLocks noGrp="1"/>
          </p:cNvSpPr>
          <p:nvPr>
            <p:ph type="title" hasCustomPrompt="1"/>
          </p:nvPr>
        </p:nvSpPr>
        <p:spPr>
          <a:xfrm>
            <a:off x="1399429" y="453656"/>
            <a:ext cx="10019939" cy="617277"/>
          </a:xfrm>
          <a:prstGeom prst="rect">
            <a:avLst/>
          </a:prstGeom>
          <a:noFill/>
        </p:spPr>
        <p:txBody>
          <a:bodyPr anchor="ctr">
            <a:noAutofit/>
          </a:bodyPr>
          <a:lstStyle>
            <a:lvl1pPr algn="l">
              <a:defRPr sz="2667" b="0">
                <a:solidFill>
                  <a:srgbClr val="00A0AE"/>
                </a:solidFill>
              </a:defRPr>
            </a:lvl1pPr>
          </a:lstStyle>
          <a:p>
            <a:r>
              <a:rPr lang="en-US"/>
              <a:t>Click To Edit Master Title Style</a:t>
            </a:r>
            <a:endParaRPr lang="en-GB"/>
          </a:p>
        </p:txBody>
      </p:sp>
      <p:sp>
        <p:nvSpPr>
          <p:cNvPr id="14" name="Text Placeholder 3"/>
          <p:cNvSpPr>
            <a:spLocks noGrp="1"/>
          </p:cNvSpPr>
          <p:nvPr>
            <p:ph type="body" sz="half" idx="2" hasCustomPrompt="1"/>
          </p:nvPr>
        </p:nvSpPr>
        <p:spPr>
          <a:xfrm>
            <a:off x="772635" y="1244601"/>
            <a:ext cx="10646735" cy="4994937"/>
          </a:xfrm>
          <a:prstGeom prst="rect">
            <a:avLst/>
          </a:prstGeom>
          <a:solidFill>
            <a:schemeClr val="bg1"/>
          </a:solidFill>
        </p:spPr>
        <p:txBody>
          <a:bodyPr lIns="240000" tIns="240000" rIns="240000" bIns="240000" anchor="t">
            <a:normAutofit/>
          </a:bodyPr>
          <a:lstStyle>
            <a:lvl1pPr marL="0" indent="0">
              <a:buNone/>
              <a:defRPr sz="2133">
                <a:solidFill>
                  <a:srgbClr val="2F1A45"/>
                </a:solidFill>
              </a:defRPr>
            </a:lvl1pPr>
            <a:lvl2pPr marL="609585" indent="0">
              <a:buNone/>
              <a:defRPr sz="2133"/>
            </a:lvl2pPr>
            <a:lvl3pPr marL="1219171" indent="0">
              <a:buNone/>
              <a:defRPr sz="1600"/>
            </a:lvl3pPr>
            <a:lvl4pPr marL="1828755" indent="0">
              <a:buNone/>
              <a:defRPr sz="1467"/>
            </a:lvl4pPr>
            <a:lvl5pPr marL="2438339" indent="0">
              <a:buNone/>
              <a:defRPr sz="1467"/>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Rectangle 5">
            <a:extLst>
              <a:ext uri="{FF2B5EF4-FFF2-40B4-BE49-F238E27FC236}">
                <a16:creationId xmlns:a16="http://schemas.microsoft.com/office/drawing/2014/main" id="{74358505-367E-6535-AA04-726B0647907D}"/>
              </a:ext>
              <a:ext uri="{C183D7F6-B498-43B3-948B-1728B52AA6E4}">
                <adec:decorative xmlns:adec="http://schemas.microsoft.com/office/drawing/2017/decorative" val="1"/>
              </a:ext>
            </a:extLst>
          </p:cNvPr>
          <p:cNvSpPr/>
          <p:nvPr userDrawn="1"/>
        </p:nvSpPr>
        <p:spPr>
          <a:xfrm>
            <a:off x="120000" y="93000"/>
            <a:ext cx="11952000" cy="6672000"/>
          </a:xfrm>
          <a:prstGeom prst="rect">
            <a:avLst/>
          </a:prstGeom>
          <a:noFill/>
          <a:ln w="254000" cmpd="sng">
            <a:solidFill>
              <a:schemeClr val="accent1">
                <a:lumMod val="20000"/>
                <a:lumOff val="8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71833397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SFC Workshop exercises">
    <p:spTree>
      <p:nvGrpSpPr>
        <p:cNvPr id="1" name=""/>
        <p:cNvGrpSpPr/>
        <p:nvPr/>
      </p:nvGrpSpPr>
      <p:grpSpPr>
        <a:xfrm>
          <a:off x="0" y="0"/>
          <a:ext cx="0" cy="0"/>
          <a:chOff x="0" y="0"/>
          <a:chExt cx="0" cy="0"/>
        </a:xfrm>
      </p:grpSpPr>
      <p:sp>
        <p:nvSpPr>
          <p:cNvPr id="5" name="Rectangle 4">
            <a:extLst>
              <a:ext uri="{C183D7F6-B498-43B3-948B-1728B52AA6E4}">
                <adec:decorative xmlns:adec="http://schemas.microsoft.com/office/drawing/2017/decorative" val="1"/>
              </a:ext>
            </a:extLst>
          </p:cNvPr>
          <p:cNvSpPr/>
          <p:nvPr/>
        </p:nvSpPr>
        <p:spPr>
          <a:xfrm>
            <a:off x="120000" y="93000"/>
            <a:ext cx="11952000" cy="6672000"/>
          </a:xfrm>
          <a:prstGeom prst="rect">
            <a:avLst/>
          </a:prstGeom>
          <a:noFill/>
          <a:ln w="254000" cmpd="sng">
            <a:solidFill>
              <a:schemeClr val="accent3">
                <a:lumMod val="20000"/>
                <a:lumOff val="8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9" name="Picture Placeholder 2"/>
          <p:cNvSpPr>
            <a:spLocks noGrp="1"/>
          </p:cNvSpPr>
          <p:nvPr>
            <p:ph type="pic" idx="10" hasCustomPrompt="1"/>
          </p:nvPr>
        </p:nvSpPr>
        <p:spPr>
          <a:xfrm>
            <a:off x="758456" y="446932"/>
            <a:ext cx="624000" cy="624000"/>
          </a:xfrm>
          <a:prstGeom prst="rect">
            <a:avLst/>
          </a:prstGeom>
          <a:noFill/>
        </p:spPr>
        <p:txBody>
          <a:bodyPr anchor="ctr">
            <a:normAutofit/>
          </a:bodyPr>
          <a:lstStyle>
            <a:lvl1pPr marL="0" indent="0" algn="ctr">
              <a:buNone/>
              <a:defRPr sz="1400">
                <a:solidFill>
                  <a:srgbClr val="00A0AE"/>
                </a:solidFill>
              </a:defRPr>
            </a:lvl1pPr>
            <a:lvl2pPr marL="609585" indent="0">
              <a:buNone/>
              <a:defRPr sz="3733"/>
            </a:lvl2pPr>
            <a:lvl3pPr marL="1219171" indent="0">
              <a:buNone/>
              <a:defRPr sz="3200"/>
            </a:lvl3pPr>
            <a:lvl4pPr marL="1828755"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9" indent="0">
              <a:buNone/>
              <a:defRPr sz="2667"/>
            </a:lvl9pPr>
          </a:lstStyle>
          <a:p>
            <a:r>
              <a:rPr lang="en-US"/>
              <a:t>ICON</a:t>
            </a:r>
            <a:endParaRPr lang="en-GB"/>
          </a:p>
        </p:txBody>
      </p:sp>
      <p:sp>
        <p:nvSpPr>
          <p:cNvPr id="8" name="Title 1"/>
          <p:cNvSpPr>
            <a:spLocks noGrp="1"/>
          </p:cNvSpPr>
          <p:nvPr>
            <p:ph type="title" hasCustomPrompt="1"/>
          </p:nvPr>
        </p:nvSpPr>
        <p:spPr>
          <a:xfrm>
            <a:off x="1399429" y="453656"/>
            <a:ext cx="10019939" cy="617277"/>
          </a:xfrm>
          <a:prstGeom prst="rect">
            <a:avLst/>
          </a:prstGeom>
          <a:noFill/>
        </p:spPr>
        <p:txBody>
          <a:bodyPr anchor="ctr">
            <a:noAutofit/>
          </a:bodyPr>
          <a:lstStyle>
            <a:lvl1pPr algn="l">
              <a:defRPr sz="2667" b="0">
                <a:solidFill>
                  <a:srgbClr val="00A0AE"/>
                </a:solidFill>
              </a:defRPr>
            </a:lvl1pPr>
          </a:lstStyle>
          <a:p>
            <a:r>
              <a:rPr lang="en-US"/>
              <a:t>Click To Edit Master Title Style</a:t>
            </a:r>
            <a:endParaRPr lang="en-GB"/>
          </a:p>
        </p:txBody>
      </p:sp>
      <p:sp>
        <p:nvSpPr>
          <p:cNvPr id="14" name="Text Placeholder 3"/>
          <p:cNvSpPr>
            <a:spLocks noGrp="1"/>
          </p:cNvSpPr>
          <p:nvPr>
            <p:ph type="body" sz="half" idx="2" hasCustomPrompt="1"/>
          </p:nvPr>
        </p:nvSpPr>
        <p:spPr>
          <a:xfrm>
            <a:off x="772635" y="1244601"/>
            <a:ext cx="10646735" cy="4994937"/>
          </a:xfrm>
          <a:prstGeom prst="rect">
            <a:avLst/>
          </a:prstGeom>
          <a:solidFill>
            <a:schemeClr val="bg1"/>
          </a:solidFill>
        </p:spPr>
        <p:txBody>
          <a:bodyPr lIns="240000" tIns="240000" rIns="240000" bIns="240000" anchor="t">
            <a:normAutofit/>
          </a:bodyPr>
          <a:lstStyle>
            <a:lvl1pPr marL="0" indent="0">
              <a:buNone/>
              <a:defRPr sz="2133">
                <a:solidFill>
                  <a:srgbClr val="2F1A45"/>
                </a:solidFill>
              </a:defRPr>
            </a:lvl1pPr>
            <a:lvl2pPr marL="609585" indent="0">
              <a:buNone/>
              <a:defRPr sz="2133"/>
            </a:lvl2pPr>
            <a:lvl3pPr marL="1219171" indent="0">
              <a:buNone/>
              <a:defRPr sz="1600"/>
            </a:lvl3pPr>
            <a:lvl4pPr marL="1828755" indent="0">
              <a:buNone/>
              <a:defRPr sz="1467"/>
            </a:lvl4pPr>
            <a:lvl5pPr marL="2438339" indent="0">
              <a:buNone/>
              <a:defRPr sz="1467"/>
            </a:lvl5pPr>
            <a:lvl6pPr marL="3047924" indent="0">
              <a:buNone/>
              <a:defRPr sz="1200"/>
            </a:lvl6pPr>
            <a:lvl7pPr marL="3657509" indent="0">
              <a:buNone/>
              <a:defRPr sz="1200"/>
            </a:lvl7pPr>
            <a:lvl8pPr marL="4267093" indent="0">
              <a:buNone/>
              <a:defRPr sz="1200"/>
            </a:lvl8pPr>
            <a:lvl9pPr marL="4876679" indent="0">
              <a:buNone/>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Rectangle 5">
            <a:extLst>
              <a:ext uri="{FF2B5EF4-FFF2-40B4-BE49-F238E27FC236}">
                <a16:creationId xmlns:a16="http://schemas.microsoft.com/office/drawing/2014/main" id="{74358505-367E-6535-AA04-726B0647907D}"/>
              </a:ext>
              <a:ext uri="{C183D7F6-B498-43B3-948B-1728B52AA6E4}">
                <adec:decorative xmlns:adec="http://schemas.microsoft.com/office/drawing/2017/decorative" val="1"/>
              </a:ext>
            </a:extLst>
          </p:cNvPr>
          <p:cNvSpPr/>
          <p:nvPr userDrawn="1"/>
        </p:nvSpPr>
        <p:spPr>
          <a:xfrm>
            <a:off x="120000" y="93000"/>
            <a:ext cx="11952000" cy="6672000"/>
          </a:xfrm>
          <a:prstGeom prst="rect">
            <a:avLst/>
          </a:prstGeom>
          <a:noFill/>
          <a:ln w="254000" cmpd="sng">
            <a:solidFill>
              <a:schemeClr val="accent3">
                <a:lumMod val="20000"/>
                <a:lumOff val="8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71833397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07182009"/>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 id="2147483674" r:id="rId15"/>
    <p:sldLayoutId id="2147483675" r:id="rId16"/>
    <p:sldLayoutId id="2147483676" r:id="rId17"/>
    <p:sldLayoutId id="2147483677" r:id="rId18"/>
    <p:sldLayoutId id="2147483678" r:id="rId19"/>
    <p:sldLayoutId id="2147483679" r:id="rId20"/>
    <p:sldLayoutId id="2147483680" r:id="rId21"/>
    <p:sldLayoutId id="2147483681" r:id="rId22"/>
    <p:sldLayoutId id="2147483682" r:id="rId23"/>
    <p:sldLayoutId id="2147483683" r:id="rId24"/>
    <p:sldLayoutId id="2147483684" r:id="rId25"/>
    <p:sldLayoutId id="2147483685" r:id="rId26"/>
    <p:sldLayoutId id="2147483686" r:id="rId27"/>
    <p:sldLayoutId id="2147483687" r:id="rId28"/>
    <p:sldLayoutId id="2147483688" r:id="rId29"/>
    <p:sldLayoutId id="2147483689" r:id="rId30"/>
    <p:sldLayoutId id="2147483690" r:id="rId31"/>
    <p:sldLayoutId id="2147483691" r:id="rId32"/>
    <p:sldLayoutId id="2147483692" r:id="rId33"/>
    <p:sldLayoutId id="2147483693" r:id="rId34"/>
  </p:sldLayoutIdLst>
  <p:txStyles>
    <p:titleStyle>
      <a:lvl1pPr algn="l" defTabSz="1219171" rtl="0" eaLnBrk="1" latinLnBrk="0" hangingPunct="1">
        <a:spcBef>
          <a:spcPct val="0"/>
        </a:spcBef>
        <a:buNone/>
        <a:defRPr sz="2667" kern="1600">
          <a:solidFill>
            <a:srgbClr val="00A0AE"/>
          </a:solidFill>
          <a:latin typeface="+mj-lt"/>
          <a:ea typeface="+mj-ea"/>
          <a:cs typeface="+mj-cs"/>
        </a:defRPr>
      </a:lvl1pPr>
    </p:titleStyle>
    <p:bodyStyle>
      <a:lvl1pPr marL="0" indent="0" algn="l" defTabSz="1219171" rtl="0" eaLnBrk="1" latinLnBrk="0" hangingPunct="1">
        <a:spcBef>
          <a:spcPct val="20000"/>
        </a:spcBef>
        <a:buFont typeface="Arial" panose="020B0604020202020204" pitchFamily="34" charset="0"/>
        <a:buNone/>
        <a:defRPr sz="2133" kern="1600">
          <a:solidFill>
            <a:srgbClr val="873299"/>
          </a:solidFill>
          <a:latin typeface="+mn-lt"/>
          <a:ea typeface="+mn-ea"/>
          <a:cs typeface="+mn-cs"/>
        </a:defRPr>
      </a:lvl1pPr>
      <a:lvl2pPr marL="990575" indent="-380991" algn="l" defTabSz="1219171" rtl="0" eaLnBrk="1" latinLnBrk="0" hangingPunct="1">
        <a:spcBef>
          <a:spcPct val="20000"/>
        </a:spcBef>
        <a:buFont typeface="Arial" panose="020B0604020202020204" pitchFamily="34" charset="0"/>
        <a:buChar char="–"/>
        <a:defRPr sz="2400" kern="1600">
          <a:solidFill>
            <a:srgbClr val="2F1A45"/>
          </a:solidFill>
          <a:latin typeface="+mn-lt"/>
          <a:ea typeface="+mn-ea"/>
          <a:cs typeface="+mn-cs"/>
        </a:defRPr>
      </a:lvl2pPr>
      <a:lvl3pPr marL="1523963" indent="-304792" algn="l" defTabSz="1219171" rtl="0" eaLnBrk="1" latinLnBrk="0" hangingPunct="1">
        <a:spcBef>
          <a:spcPct val="20000"/>
        </a:spcBef>
        <a:buFont typeface="Arial" panose="020B0604020202020204" pitchFamily="34" charset="0"/>
        <a:buChar char="•"/>
        <a:defRPr sz="2133" kern="1600">
          <a:solidFill>
            <a:srgbClr val="2F1A45"/>
          </a:solidFill>
          <a:latin typeface="+mn-lt"/>
          <a:ea typeface="+mn-ea"/>
          <a:cs typeface="+mn-cs"/>
        </a:defRPr>
      </a:lvl3pPr>
      <a:lvl4pPr marL="2133547" indent="-304792" algn="l" defTabSz="1219171" rtl="0" eaLnBrk="1" latinLnBrk="0" hangingPunct="1">
        <a:spcBef>
          <a:spcPct val="20000"/>
        </a:spcBef>
        <a:buFont typeface="Arial" panose="020B0604020202020204" pitchFamily="34" charset="0"/>
        <a:buChar char="–"/>
        <a:defRPr sz="1867" kern="1600">
          <a:solidFill>
            <a:srgbClr val="2F1A45"/>
          </a:solidFill>
          <a:latin typeface="+mn-lt"/>
          <a:ea typeface="+mn-ea"/>
          <a:cs typeface="+mn-cs"/>
        </a:defRPr>
      </a:lvl4pPr>
      <a:lvl5pPr marL="2743131" indent="-304792" algn="l" defTabSz="1219171" rtl="0" eaLnBrk="1" latinLnBrk="0" hangingPunct="1">
        <a:spcBef>
          <a:spcPct val="20000"/>
        </a:spcBef>
        <a:buFont typeface="Arial" panose="020B0604020202020204" pitchFamily="34" charset="0"/>
        <a:buChar char="»"/>
        <a:defRPr sz="1867" kern="1600">
          <a:solidFill>
            <a:srgbClr val="2F1A45"/>
          </a:solidFill>
          <a:latin typeface="+mn-lt"/>
          <a:ea typeface="+mn-ea"/>
          <a:cs typeface="+mn-cs"/>
        </a:defRPr>
      </a:lvl5pPr>
      <a:lvl6pPr marL="3352716" indent="-304792" algn="l" defTabSz="1219171" rtl="0" eaLnBrk="1" latinLnBrk="0" hangingPunct="1">
        <a:spcBef>
          <a:spcPct val="20000"/>
        </a:spcBef>
        <a:buFont typeface="Arial" panose="020B0604020202020204" pitchFamily="34" charset="0"/>
        <a:buChar char="•"/>
        <a:defRPr sz="2667" kern="1600">
          <a:solidFill>
            <a:schemeClr val="tx1"/>
          </a:solidFill>
          <a:latin typeface="+mn-lt"/>
          <a:ea typeface="+mn-ea"/>
          <a:cs typeface="+mn-cs"/>
        </a:defRPr>
      </a:lvl6pPr>
      <a:lvl7pPr marL="3962301" indent="-304792" algn="l" defTabSz="1219171" rtl="0" eaLnBrk="1" latinLnBrk="0" hangingPunct="1">
        <a:spcBef>
          <a:spcPct val="20000"/>
        </a:spcBef>
        <a:buFont typeface="Arial" panose="020B0604020202020204" pitchFamily="34" charset="0"/>
        <a:buChar char="•"/>
        <a:defRPr sz="2667" kern="1600">
          <a:solidFill>
            <a:schemeClr val="tx1"/>
          </a:solidFill>
          <a:latin typeface="+mn-lt"/>
          <a:ea typeface="+mn-ea"/>
          <a:cs typeface="+mn-cs"/>
        </a:defRPr>
      </a:lvl7pPr>
      <a:lvl8pPr marL="4571887" indent="-304792" algn="l" defTabSz="1219171" rtl="0" eaLnBrk="1" latinLnBrk="0" hangingPunct="1">
        <a:spcBef>
          <a:spcPct val="20000"/>
        </a:spcBef>
        <a:buFont typeface="Arial" panose="020B0604020202020204" pitchFamily="34" charset="0"/>
        <a:buChar char="•"/>
        <a:defRPr sz="2667" kern="1600">
          <a:solidFill>
            <a:schemeClr val="tx1"/>
          </a:solidFill>
          <a:latin typeface="+mn-lt"/>
          <a:ea typeface="+mn-ea"/>
          <a:cs typeface="+mn-cs"/>
        </a:defRPr>
      </a:lvl8pPr>
      <a:lvl9pPr marL="5181471" indent="-304792" algn="l" defTabSz="1219171" rtl="0" eaLnBrk="1" latinLnBrk="0" hangingPunct="1">
        <a:spcBef>
          <a:spcPct val="20000"/>
        </a:spcBef>
        <a:buFont typeface="Arial" panose="020B0604020202020204" pitchFamily="34" charset="0"/>
        <a:buChar char="•"/>
        <a:defRPr sz="2667" kern="1600">
          <a:solidFill>
            <a:schemeClr val="tx1"/>
          </a:solidFill>
          <a:latin typeface="+mn-lt"/>
          <a:ea typeface="+mn-ea"/>
          <a:cs typeface="+mn-cs"/>
        </a:defRPr>
      </a:lvl9pPr>
    </p:bodyStyle>
    <p:otherStyle>
      <a:defPPr>
        <a:defRPr lang="en-US"/>
      </a:defPPr>
      <a:lvl1pPr marL="0" algn="l" defTabSz="1219171" rtl="0" eaLnBrk="1" latinLnBrk="0" hangingPunct="1">
        <a:defRPr sz="2400" kern="1600">
          <a:solidFill>
            <a:schemeClr val="tx1"/>
          </a:solidFill>
          <a:latin typeface="+mn-lt"/>
          <a:ea typeface="+mn-ea"/>
          <a:cs typeface="+mn-cs"/>
        </a:defRPr>
      </a:lvl1pPr>
      <a:lvl2pPr marL="609585" algn="l" defTabSz="1219171" rtl="0" eaLnBrk="1" latinLnBrk="0" hangingPunct="1">
        <a:defRPr sz="2400" kern="1600">
          <a:solidFill>
            <a:schemeClr val="tx1"/>
          </a:solidFill>
          <a:latin typeface="+mn-lt"/>
          <a:ea typeface="+mn-ea"/>
          <a:cs typeface="+mn-cs"/>
        </a:defRPr>
      </a:lvl2pPr>
      <a:lvl3pPr marL="1219171" algn="l" defTabSz="1219171" rtl="0" eaLnBrk="1" latinLnBrk="0" hangingPunct="1">
        <a:defRPr sz="2400" kern="1600">
          <a:solidFill>
            <a:schemeClr val="tx1"/>
          </a:solidFill>
          <a:latin typeface="+mn-lt"/>
          <a:ea typeface="+mn-ea"/>
          <a:cs typeface="+mn-cs"/>
        </a:defRPr>
      </a:lvl3pPr>
      <a:lvl4pPr marL="1828755" algn="l" defTabSz="1219171" rtl="0" eaLnBrk="1" latinLnBrk="0" hangingPunct="1">
        <a:defRPr sz="2400" kern="1600">
          <a:solidFill>
            <a:schemeClr val="tx1"/>
          </a:solidFill>
          <a:latin typeface="+mn-lt"/>
          <a:ea typeface="+mn-ea"/>
          <a:cs typeface="+mn-cs"/>
        </a:defRPr>
      </a:lvl4pPr>
      <a:lvl5pPr marL="2438339" algn="l" defTabSz="1219171" rtl="0" eaLnBrk="1" latinLnBrk="0" hangingPunct="1">
        <a:defRPr sz="2400" kern="1600">
          <a:solidFill>
            <a:schemeClr val="tx1"/>
          </a:solidFill>
          <a:latin typeface="+mn-lt"/>
          <a:ea typeface="+mn-ea"/>
          <a:cs typeface="+mn-cs"/>
        </a:defRPr>
      </a:lvl5pPr>
      <a:lvl6pPr marL="3047924" algn="l" defTabSz="1219171" rtl="0" eaLnBrk="1" latinLnBrk="0" hangingPunct="1">
        <a:defRPr sz="2400" kern="1600">
          <a:solidFill>
            <a:schemeClr val="tx1"/>
          </a:solidFill>
          <a:latin typeface="+mn-lt"/>
          <a:ea typeface="+mn-ea"/>
          <a:cs typeface="+mn-cs"/>
        </a:defRPr>
      </a:lvl6pPr>
      <a:lvl7pPr marL="3657509" algn="l" defTabSz="1219171" rtl="0" eaLnBrk="1" latinLnBrk="0" hangingPunct="1">
        <a:defRPr sz="2400" kern="1600">
          <a:solidFill>
            <a:schemeClr val="tx1"/>
          </a:solidFill>
          <a:latin typeface="+mn-lt"/>
          <a:ea typeface="+mn-ea"/>
          <a:cs typeface="+mn-cs"/>
        </a:defRPr>
      </a:lvl7pPr>
      <a:lvl8pPr marL="4267093" algn="l" defTabSz="1219171" rtl="0" eaLnBrk="1" latinLnBrk="0" hangingPunct="1">
        <a:defRPr sz="2400" kern="1600">
          <a:solidFill>
            <a:schemeClr val="tx1"/>
          </a:solidFill>
          <a:latin typeface="+mn-lt"/>
          <a:ea typeface="+mn-ea"/>
          <a:cs typeface="+mn-cs"/>
        </a:defRPr>
      </a:lvl8pPr>
      <a:lvl9pPr marL="4876679" algn="l" defTabSz="1219171" rtl="0" eaLnBrk="1" latinLnBrk="0" hangingPunct="1">
        <a:defRPr sz="2400" kern="16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image.jpg"/>
          <p:cNvPicPr>
            <a:picLocks noChangeAspect="1"/>
          </p:cNvPicPr>
          <p:nvPr/>
        </p:nvPicPr>
        <p:blipFill>
          <a:blip r:embed="rId2"/>
          <a:srcRect l="1537" r="1537"/>
          <a:stretch>
            <a:fillRect/>
          </a:stretch>
        </p:blipFill>
        <p:spPr>
          <a:xfrm>
            <a:off x="0" y="0"/>
            <a:ext cx="12191999" cy="4422343"/>
          </a:xfrm>
          <a:prstGeom prst="rect">
            <a:avLst/>
          </a:prstGeom>
        </p:spPr>
      </p:pic>
      <p:sp>
        <p:nvSpPr>
          <p:cNvPr id="2" name="Title 1">
            <a:extLst>
              <a:ext uri="{FF2B5EF4-FFF2-40B4-BE49-F238E27FC236}">
                <a16:creationId xmlns:a16="http://schemas.microsoft.com/office/drawing/2014/main" id="{57F40BA4-B82B-BB7D-33A9-B50ED13818DF}"/>
              </a:ext>
            </a:extLst>
          </p:cNvPr>
          <p:cNvSpPr>
            <a:spLocks noGrp="1"/>
          </p:cNvSpPr>
          <p:nvPr>
            <p:ph type="ctrTitle"/>
          </p:nvPr>
        </p:nvSpPr>
        <p:spPr>
          <a:xfrm>
            <a:off x="0" y="4549140"/>
            <a:ext cx="12191695" cy="832104"/>
          </a:xfrm>
        </p:spPr>
        <p:txBody>
          <a:bodyPr wrap="square" lIns="73152" tIns="0" rIns="73152" bIns="0" anchor="ctr"/>
          <a:lstStyle/>
          <a:p>
            <a:pPr>
              <a:defRPr sz="3200" b="0">
                <a:solidFill>
                  <a:schemeClr val="lt1"/>
                </a:solidFill>
                <a:latin typeface="+mn-lt"/>
              </a:defRPr>
            </a:pPr>
            <a:r>
              <a:rPr lang="en-GB" dirty="0">
                <a:solidFill>
                  <a:schemeClr val="lt1"/>
                </a:solidFill>
              </a:rPr>
              <a:t>Workshop 5 Management Case</a:t>
            </a:r>
          </a:p>
        </p:txBody>
      </p:sp>
      <p:sp>
        <p:nvSpPr>
          <p:cNvPr id="3" name="Subtitle 2">
            <a:extLst>
              <a:ext uri="{FF2B5EF4-FFF2-40B4-BE49-F238E27FC236}">
                <a16:creationId xmlns:a16="http://schemas.microsoft.com/office/drawing/2014/main" id="{6BCDE6FB-C9A9-00EF-FB50-ED9E2D572182}"/>
              </a:ext>
            </a:extLst>
          </p:cNvPr>
          <p:cNvSpPr>
            <a:spLocks noGrp="1"/>
          </p:cNvSpPr>
          <p:nvPr>
            <p:ph type="subTitle" idx="1"/>
          </p:nvPr>
        </p:nvSpPr>
        <p:spPr>
          <a:xfrm>
            <a:off x="3794760" y="5486400"/>
            <a:ext cx="7909560" cy="777240"/>
          </a:xfrm>
        </p:spPr>
        <p:txBody>
          <a:bodyPr wrap="square" lIns="73152" tIns="0" rIns="73152" bIns="0"/>
          <a:lstStyle/>
          <a:p>
            <a:pPr>
              <a:defRPr sz="2000">
                <a:solidFill>
                  <a:schemeClr val="lt1"/>
                </a:solidFill>
                <a:latin typeface="+mn-lt"/>
              </a:defRPr>
            </a:pPr>
            <a:r>
              <a:rPr lang="en-GB" sz="2000" dirty="0">
                <a:solidFill>
                  <a:schemeClr val="lt1"/>
                </a:solidFill>
              </a:rPr>
              <a:t>SCIM for Tertiary Education</a:t>
            </a:r>
          </a:p>
          <a:p>
            <a:pPr>
              <a:defRPr sz="2000">
                <a:solidFill>
                  <a:schemeClr val="lt1"/>
                </a:solidFill>
                <a:latin typeface="+mn-lt"/>
              </a:defRPr>
            </a:pPr>
            <a:r>
              <a:rPr lang="en-GB" sz="2000" dirty="0">
                <a:solidFill>
                  <a:schemeClr val="lt1"/>
                </a:solidFill>
              </a:rPr>
              <a:t>Outline Business Case (OBC)</a:t>
            </a:r>
          </a:p>
        </p:txBody>
      </p:sp>
    </p:spTree>
    <p:extLst>
      <p:ext uri="{BB962C8B-B14F-4D97-AF65-F5344CB8AC3E}">
        <p14:creationId xmlns:p14="http://schemas.microsoft.com/office/powerpoint/2010/main" val="42565091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429569-0E8F-E2B9-E525-47BD9B33E9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76E4DD-F511-E95F-296F-81339C37BBFF}"/>
              </a:ext>
            </a:extLst>
          </p:cNvPr>
          <p:cNvSpPr>
            <a:spLocks noGrp="1"/>
          </p:cNvSpPr>
          <p:nvPr>
            <p:ph type="title"/>
          </p:nvPr>
        </p:nvSpPr>
        <p:spPr>
          <a:xfrm>
            <a:off x="768096" y="411480"/>
            <a:ext cx="10652760" cy="685800"/>
          </a:xfrm>
        </p:spPr>
        <p:txBody>
          <a:bodyPr wrap="square" tIns="0" bIns="0" anchor="ctr">
            <a:noAutofit/>
          </a:bodyPr>
          <a:lstStyle/>
          <a:p>
            <a:pPr marL="0" indent="0" algn="l">
              <a:buNone/>
              <a:defRPr sz="2666" b="0">
                <a:solidFill>
                  <a:schemeClr val="accent2"/>
                </a:solidFill>
                <a:latin typeface="+mn-lt"/>
              </a:defRPr>
            </a:pPr>
            <a:r>
              <a:rPr lang="en-GB" sz="2666" b="0">
                <a:solidFill>
                  <a:schemeClr val="accent2"/>
                </a:solidFill>
                <a:latin typeface="+mn-lt"/>
              </a:rPr>
              <a:t>Slide Guide</a:t>
            </a:r>
          </a:p>
        </p:txBody>
      </p:sp>
      <p:sp>
        <p:nvSpPr>
          <p:cNvPr id="4" name="Footer Placeholder 3">
            <a:extLst>
              <a:ext uri="{FF2B5EF4-FFF2-40B4-BE49-F238E27FC236}">
                <a16:creationId xmlns:a16="http://schemas.microsoft.com/office/drawing/2014/main" id="{160E14A4-57F6-A231-6555-C375792B5E21}"/>
              </a:ext>
            </a:extLst>
          </p:cNvPr>
          <p:cNvSpPr>
            <a:spLocks noGrp="1"/>
          </p:cNvSpPr>
          <p:nvPr>
            <p:ph type="ftr" sz="quarter" idx="11"/>
          </p:nvPr>
        </p:nvSpPr>
        <p:spPr>
          <a:xfrm>
            <a:off x="2926080" y="6373368"/>
            <a:ext cx="6400800" cy="182880"/>
          </a:xfrm>
        </p:spPr>
        <p:txBody>
          <a:bodyPr wrap="square" lIns="73152" tIns="0" rIns="73152" bIns="0"/>
          <a:lstStyle/>
          <a:p>
            <a:pPr algn="ctr">
              <a:lnSpc>
                <a:spcPct val="100000"/>
              </a:lnSpc>
              <a:spcBef>
                <a:spcPts val="0"/>
              </a:spcBef>
              <a:spcAft>
                <a:spcPts val="0"/>
              </a:spcAft>
              <a:defRPr sz="900">
                <a:solidFill>
                  <a:schemeClr val="dk1"/>
                </a:solidFill>
                <a:latin typeface="+mn-lt"/>
              </a:defRPr>
            </a:pPr>
            <a:r>
              <a:rPr lang="en-US" sz="900">
                <a:solidFill>
                  <a:schemeClr val="dk1"/>
                </a:solidFill>
                <a:latin typeface="+mn-lt"/>
              </a:rPr>
              <a:t>Document 012 Workshop 1 Making the Case for Change</a:t>
            </a:r>
            <a:endParaRPr lang="en-GB"/>
          </a:p>
        </p:txBody>
      </p:sp>
      <p:graphicFrame>
        <p:nvGraphicFramePr>
          <p:cNvPr id="7" name="Table 6">
            <a:extLst>
              <a:ext uri="{FF2B5EF4-FFF2-40B4-BE49-F238E27FC236}">
                <a16:creationId xmlns:a16="http://schemas.microsoft.com/office/drawing/2014/main" id="{5628066C-1C0F-C77A-BD70-10F54780490B}"/>
              </a:ext>
            </a:extLst>
          </p:cNvPr>
          <p:cNvGraphicFramePr>
            <a:graphicFrameLocks noGrp="1"/>
          </p:cNvGraphicFramePr>
          <p:nvPr>
            <p:extLst>
              <p:ext uri="{D42A27DB-BD31-4B8C-83A1-F6EECF244321}">
                <p14:modId xmlns:p14="http://schemas.microsoft.com/office/powerpoint/2010/main" val="2788180269"/>
              </p:ext>
            </p:extLst>
          </p:nvPr>
        </p:nvGraphicFramePr>
        <p:xfrm>
          <a:off x="768096" y="1463040"/>
          <a:ext cx="10652759" cy="2118360"/>
        </p:xfrm>
        <a:graphic>
          <a:graphicData uri="http://schemas.openxmlformats.org/drawingml/2006/table">
            <a:tbl>
              <a:tblPr firstRow="1" bandRow="1">
                <a:tableStyleId>{5C22544A-7EE6-4342-B048-85BDC9FD1C3A}</a:tableStyleId>
              </a:tblPr>
              <a:tblGrid>
                <a:gridCol w="4027168">
                  <a:extLst>
                    <a:ext uri="{9D8B030D-6E8A-4147-A177-3AD203B41FA5}">
                      <a16:colId xmlns:a16="http://schemas.microsoft.com/office/drawing/2014/main" val="3050537601"/>
                    </a:ext>
                  </a:extLst>
                </a:gridCol>
                <a:gridCol w="6625591">
                  <a:extLst>
                    <a:ext uri="{9D8B030D-6E8A-4147-A177-3AD203B41FA5}">
                      <a16:colId xmlns:a16="http://schemas.microsoft.com/office/drawing/2014/main" val="528252558"/>
                    </a:ext>
                  </a:extLst>
                </a:gridCol>
              </a:tblGrid>
              <a:tr h="472440">
                <a:tc>
                  <a:txBody>
                    <a:bodyPr/>
                    <a:lstStyle/>
                    <a:p>
                      <a:r>
                        <a:rPr lang="en-GB" sz="2000">
                          <a:solidFill>
                            <a:schemeClr val="lt1"/>
                          </a:solidFill>
                          <a:latin typeface="+mn-lt"/>
                        </a:rPr>
                        <a:t>Colour Coding</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tc>
                  <a:txBody>
                    <a:bodyPr/>
                    <a:lstStyle/>
                    <a:p>
                      <a:r>
                        <a:rPr lang="en-GB" sz="2000">
                          <a:solidFill>
                            <a:schemeClr val="lt1"/>
                          </a:solidFill>
                          <a:latin typeface="+mn-lt"/>
                        </a:rPr>
                        <a:t>Description</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extLst>
                  <a:ext uri="{0D108BD9-81ED-4DB2-BD59-A6C34878D82A}">
                    <a16:rowId xmlns:a16="http://schemas.microsoft.com/office/drawing/2014/main" val="318573007"/>
                  </a:ext>
                </a:extLst>
              </a:tr>
              <a:tr h="472440">
                <a:tc>
                  <a:txBody>
                    <a:bodyPr/>
                    <a:lstStyle/>
                    <a:p>
                      <a:endParaRPr lang="en-GB" sz="2000" dirty="0">
                        <a:solidFill>
                          <a:sysClr val="windowText" lastClr="000000"/>
                        </a:solidFill>
                      </a:endParaRP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lumMod val="20000"/>
                        <a:lumOff val="80000"/>
                      </a:schemeClr>
                    </a:solidFill>
                  </a:tcPr>
                </a:tc>
                <a:tc>
                  <a:txBody>
                    <a:bodyPr/>
                    <a:lstStyle/>
                    <a:p>
                      <a:r>
                        <a:rPr lang="en-GB" sz="2000">
                          <a:solidFill>
                            <a:schemeClr val="dk1"/>
                          </a:solidFill>
                          <a:latin typeface="+mn-lt"/>
                        </a:rPr>
                        <a:t>Workshop Slides</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482211380"/>
                  </a:ext>
                </a:extLst>
              </a:tr>
              <a:tr h="472440">
                <a:tc>
                  <a:txBody>
                    <a:bodyPr/>
                    <a:lstStyle/>
                    <a:p>
                      <a:endParaRPr lang="en-GB" sz="2000" dirty="0">
                        <a:solidFill>
                          <a:sysClr val="windowText" lastClr="000000"/>
                        </a:solidFill>
                      </a:endParaRP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a:solidFill>
                            <a:schemeClr val="dk1"/>
                          </a:solidFill>
                          <a:latin typeface="+mn-lt"/>
                        </a:rPr>
                        <a:t>Facilitator notes and preparation</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2910101717"/>
                  </a:ext>
                </a:extLst>
              </a:tr>
              <a:tr h="472440">
                <a:tc>
                  <a:txBody>
                    <a:bodyPr/>
                    <a:lstStyle/>
                    <a:p>
                      <a:endParaRPr lang="en-GB" sz="2000" dirty="0">
                        <a:solidFill>
                          <a:sysClr val="windowText" lastClr="000000"/>
                        </a:solidFill>
                      </a:endParaRP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3">
                        <a:lumMod val="20000"/>
                        <a:lumOff val="80000"/>
                      </a:schemeClr>
                    </a:solidFill>
                  </a:tcPr>
                </a:tc>
                <a:tc>
                  <a:txBody>
                    <a:bodyPr/>
                    <a:lstStyle/>
                    <a:p>
                      <a:r>
                        <a:rPr lang="en-GB" sz="2000">
                          <a:solidFill>
                            <a:schemeClr val="dk1"/>
                          </a:solidFill>
                          <a:latin typeface="+mn-lt"/>
                        </a:rPr>
                        <a:t>Templates for workshop exercises with key stakeholders and support development of five cases.</a:t>
                      </a: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1676250207"/>
                  </a:ext>
                </a:extLst>
              </a:tr>
            </a:tbl>
          </a:graphicData>
        </a:graphic>
      </p:graphicFrame>
    </p:spTree>
    <p:extLst>
      <p:ext uri="{BB962C8B-B14F-4D97-AF65-F5344CB8AC3E}">
        <p14:creationId xmlns:p14="http://schemas.microsoft.com/office/powerpoint/2010/main" val="34030267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46E95-F8F2-8092-4D7D-456706008F9B}"/>
              </a:ext>
            </a:extLst>
          </p:cNvPr>
          <p:cNvSpPr>
            <a:spLocks noGrp="1"/>
          </p:cNvSpPr>
          <p:nvPr>
            <p:ph type="title"/>
          </p:nvPr>
        </p:nvSpPr>
        <p:spPr>
          <a:xfrm>
            <a:off x="768096" y="411480"/>
            <a:ext cx="10652760" cy="685800"/>
          </a:xfrm>
        </p:spPr>
        <p:txBody>
          <a:bodyPr wrap="square" tIns="0" bIns="0" anchor="ctr">
            <a:noAutofit/>
          </a:bodyPr>
          <a:lstStyle/>
          <a:p>
            <a:pPr marL="0" indent="0" algn="l">
              <a:buNone/>
              <a:defRPr sz="2666" b="0">
                <a:solidFill>
                  <a:schemeClr val="accent2"/>
                </a:solidFill>
                <a:latin typeface="+mn-lt"/>
              </a:defRPr>
            </a:pPr>
            <a:r>
              <a:rPr lang="en-GB" sz="2666" b="0">
                <a:solidFill>
                  <a:schemeClr val="accent2"/>
                </a:solidFill>
                <a:latin typeface="+mn-lt"/>
              </a:rPr>
              <a:t>Workshop Management Case Pre Work</a:t>
            </a:r>
          </a:p>
        </p:txBody>
      </p:sp>
      <p:sp>
        <p:nvSpPr>
          <p:cNvPr id="3" name="Content Placeholder 2">
            <a:extLst>
              <a:ext uri="{FF2B5EF4-FFF2-40B4-BE49-F238E27FC236}">
                <a16:creationId xmlns:a16="http://schemas.microsoft.com/office/drawing/2014/main" id="{F7FE717E-F440-5DA9-151B-99E2ACE6CA8B}"/>
              </a:ext>
            </a:extLst>
          </p:cNvPr>
          <p:cNvSpPr>
            <a:spLocks noGrp="1"/>
          </p:cNvSpPr>
          <p:nvPr>
            <p:ph idx="1"/>
          </p:nvPr>
        </p:nvSpPr>
        <p:spPr>
          <a:xfrm>
            <a:off x="768096" y="1097280"/>
            <a:ext cx="10652760" cy="5443220"/>
          </a:xfrm>
        </p:spPr>
        <p:txBody>
          <a:bodyPr wrap="square" lIns="73152" tIns="0" rIns="73152" bIns="0">
            <a:noAutofit/>
          </a:bodyPr>
          <a:lstStyle/>
          <a:p>
            <a:pPr>
              <a:lnSpc>
                <a:spcPct val="100000"/>
              </a:lnSpc>
              <a:spcBef>
                <a:spcPts val="0"/>
              </a:spcBef>
              <a:spcAft>
                <a:spcPts val="100"/>
              </a:spcAft>
              <a:defRPr sz="1500">
                <a:solidFill>
                  <a:schemeClr val="dk1"/>
                </a:solidFill>
                <a:latin typeface="+mn-lt"/>
              </a:defRPr>
            </a:pPr>
            <a:r>
              <a:rPr lang="en-GB" sz="1600" dirty="0">
                <a:solidFill>
                  <a:schemeClr val="dk1"/>
                </a:solidFill>
                <a:latin typeface="+mn-lt"/>
              </a:rPr>
              <a:t>Document &amp; evidence preparation.</a:t>
            </a:r>
          </a:p>
          <a:p>
            <a:pPr lvl="0">
              <a:lnSpc>
                <a:spcPct val="100000"/>
              </a:lnSpc>
              <a:spcBef>
                <a:spcPts val="0"/>
              </a:spcBef>
              <a:spcAft>
                <a:spcPts val="100"/>
              </a:spcAft>
              <a:defRPr sz="1500">
                <a:solidFill>
                  <a:schemeClr val="dk1"/>
                </a:solidFill>
                <a:latin typeface="+mn-lt"/>
              </a:defRPr>
            </a:pPr>
            <a:r>
              <a:rPr lang="en-GB" sz="1600" dirty="0">
                <a:solidFill>
                  <a:schemeClr val="dk1"/>
                </a:solidFill>
                <a:latin typeface="+mn-lt"/>
              </a:rPr>
              <a:t>Circulate:</a:t>
            </a:r>
          </a:p>
          <a:p>
            <a:pPr marL="285750" indent="-285750">
              <a:spcBef>
                <a:spcPts val="0"/>
              </a:spcBef>
              <a:spcAft>
                <a:spcPts val="100"/>
              </a:spcAft>
              <a:buFont typeface="Arial" panose="020B0604020202020204" pitchFamily="34" charset="0"/>
              <a:buChar char="•"/>
              <a:defRPr sz="1500">
                <a:solidFill>
                  <a:schemeClr val="dk1"/>
                </a:solidFill>
                <a:latin typeface="+mn-lt"/>
              </a:defRPr>
            </a:pPr>
            <a:r>
              <a:rPr lang="en-GB" sz="1600" dirty="0">
                <a:solidFill>
                  <a:schemeClr val="dk1"/>
                </a:solidFill>
                <a:latin typeface="+mn-lt"/>
              </a:rPr>
              <a:t>Draft programme plan.</a:t>
            </a:r>
          </a:p>
          <a:p>
            <a:pPr marL="285750" indent="-285750">
              <a:spcBef>
                <a:spcPts val="0"/>
              </a:spcBef>
              <a:spcAft>
                <a:spcPts val="100"/>
              </a:spcAft>
              <a:buFont typeface="Arial" panose="020B0604020202020204" pitchFamily="34" charset="0"/>
              <a:buChar char="•"/>
              <a:defRPr sz="1500">
                <a:solidFill>
                  <a:schemeClr val="dk1"/>
                </a:solidFill>
                <a:latin typeface="+mn-lt"/>
              </a:defRPr>
            </a:pPr>
            <a:r>
              <a:rPr lang="en-GB" sz="1600" dirty="0">
                <a:solidFill>
                  <a:schemeClr val="dk1"/>
                </a:solidFill>
                <a:latin typeface="+mn-lt"/>
              </a:rPr>
              <a:t>Draft governance structure.</a:t>
            </a:r>
          </a:p>
          <a:p>
            <a:pPr marL="285750" indent="-285750">
              <a:spcBef>
                <a:spcPts val="0"/>
              </a:spcBef>
              <a:spcAft>
                <a:spcPts val="100"/>
              </a:spcAft>
              <a:buFont typeface="Arial" panose="020B0604020202020204" pitchFamily="34" charset="0"/>
              <a:buChar char="•"/>
              <a:defRPr sz="1500">
                <a:solidFill>
                  <a:schemeClr val="dk1"/>
                </a:solidFill>
                <a:latin typeface="+mn-lt"/>
              </a:defRPr>
            </a:pPr>
            <a:r>
              <a:rPr lang="en-GB" sz="1600" dirty="0">
                <a:solidFill>
                  <a:schemeClr val="dk1"/>
                </a:solidFill>
                <a:latin typeface="+mn-lt"/>
              </a:rPr>
              <a:t>Draft risk register.</a:t>
            </a:r>
          </a:p>
          <a:p>
            <a:pPr marL="285750" indent="-285750">
              <a:spcBef>
                <a:spcPts val="0"/>
              </a:spcBef>
              <a:spcAft>
                <a:spcPts val="100"/>
              </a:spcAft>
              <a:buFont typeface="Arial" panose="020B0604020202020204" pitchFamily="34" charset="0"/>
              <a:buChar char="•"/>
              <a:defRPr sz="1500">
                <a:solidFill>
                  <a:schemeClr val="dk1"/>
                </a:solidFill>
                <a:latin typeface="+mn-lt"/>
              </a:defRPr>
            </a:pPr>
            <a:r>
              <a:rPr lang="en-GB" sz="1600" dirty="0">
                <a:solidFill>
                  <a:schemeClr val="dk1"/>
                </a:solidFill>
                <a:latin typeface="+mn-lt"/>
              </a:rPr>
              <a:t>Draft Benefits Realisation Plan.</a:t>
            </a:r>
          </a:p>
          <a:p>
            <a:pPr marL="285750" indent="-285750">
              <a:spcBef>
                <a:spcPts val="0"/>
              </a:spcBef>
              <a:spcAft>
                <a:spcPts val="100"/>
              </a:spcAft>
              <a:buFont typeface="Arial" panose="020B0604020202020204" pitchFamily="34" charset="0"/>
              <a:buChar char="•"/>
              <a:defRPr sz="1500">
                <a:solidFill>
                  <a:schemeClr val="dk1"/>
                </a:solidFill>
                <a:latin typeface="+mn-lt"/>
              </a:defRPr>
            </a:pPr>
            <a:r>
              <a:rPr lang="en-GB" sz="1600" dirty="0">
                <a:solidFill>
                  <a:schemeClr val="dk1"/>
                </a:solidFill>
                <a:latin typeface="+mn-lt"/>
              </a:rPr>
              <a:t>Draft assurance plan.</a:t>
            </a:r>
          </a:p>
          <a:p>
            <a:pPr marL="285750" indent="-285750">
              <a:spcBef>
                <a:spcPts val="0"/>
              </a:spcBef>
              <a:spcAft>
                <a:spcPts val="100"/>
              </a:spcAft>
              <a:buFont typeface="Arial" panose="020B0604020202020204" pitchFamily="34" charset="0"/>
              <a:buChar char="•"/>
              <a:defRPr sz="1500">
                <a:solidFill>
                  <a:schemeClr val="dk1"/>
                </a:solidFill>
                <a:latin typeface="+mn-lt"/>
              </a:defRPr>
            </a:pPr>
            <a:r>
              <a:rPr lang="en-GB" sz="1600" dirty="0">
                <a:solidFill>
                  <a:schemeClr val="dk1"/>
                </a:solidFill>
                <a:latin typeface="+mn-lt"/>
              </a:rPr>
              <a:t>Draft stakeholder engagement plan.</a:t>
            </a:r>
          </a:p>
          <a:p>
            <a:pPr marL="285750" indent="-285750">
              <a:spcBef>
                <a:spcPts val="0"/>
              </a:spcBef>
              <a:spcAft>
                <a:spcPts val="100"/>
              </a:spcAft>
              <a:buFont typeface="Arial" panose="020B0604020202020204" pitchFamily="34" charset="0"/>
              <a:buChar char="•"/>
              <a:defRPr sz="1500">
                <a:solidFill>
                  <a:schemeClr val="dk1"/>
                </a:solidFill>
                <a:latin typeface="+mn-lt"/>
              </a:defRPr>
            </a:pPr>
            <a:r>
              <a:rPr lang="en-GB" sz="1600" dirty="0">
                <a:solidFill>
                  <a:schemeClr val="dk1"/>
                </a:solidFill>
                <a:latin typeface="+mn-lt"/>
              </a:rPr>
              <a:t>Updated Preferred Option summary.</a:t>
            </a:r>
          </a:p>
          <a:p>
            <a:pPr lvl="0">
              <a:lnSpc>
                <a:spcPct val="100000"/>
              </a:lnSpc>
              <a:spcBef>
                <a:spcPts val="0"/>
              </a:spcBef>
              <a:spcAft>
                <a:spcPts val="100"/>
              </a:spcAft>
              <a:defRPr sz="1500">
                <a:solidFill>
                  <a:schemeClr val="dk1"/>
                </a:solidFill>
                <a:latin typeface="+mn-lt"/>
              </a:defRPr>
            </a:pPr>
            <a:r>
              <a:rPr lang="en-GB" sz="1600" dirty="0">
                <a:solidFill>
                  <a:schemeClr val="dk1"/>
                </a:solidFill>
                <a:latin typeface="+mn-lt"/>
              </a:rPr>
              <a:t>Provide any technical studies, procurement strategies, or delivery constraints.</a:t>
            </a:r>
          </a:p>
          <a:p>
            <a:pPr>
              <a:lnSpc>
                <a:spcPct val="100000"/>
              </a:lnSpc>
              <a:spcBef>
                <a:spcPts val="0"/>
              </a:spcBef>
              <a:spcAft>
                <a:spcPts val="100"/>
              </a:spcAft>
              <a:defRPr sz="1500">
                <a:solidFill>
                  <a:schemeClr val="dk1"/>
                </a:solidFill>
                <a:latin typeface="+mn-lt"/>
              </a:defRPr>
            </a:pPr>
            <a:r>
              <a:rPr lang="en-GB" sz="1600" dirty="0">
                <a:solidFill>
                  <a:schemeClr val="dk1"/>
                </a:solidFill>
                <a:latin typeface="+mn-lt"/>
              </a:rPr>
              <a:t>Stakeholder preparation.</a:t>
            </a:r>
          </a:p>
          <a:p>
            <a:pPr lvl="0">
              <a:lnSpc>
                <a:spcPct val="100000"/>
              </a:lnSpc>
              <a:spcBef>
                <a:spcPts val="0"/>
              </a:spcBef>
              <a:spcAft>
                <a:spcPts val="100"/>
              </a:spcAft>
              <a:defRPr sz="1500">
                <a:solidFill>
                  <a:schemeClr val="dk1"/>
                </a:solidFill>
                <a:latin typeface="+mn-lt"/>
              </a:defRPr>
            </a:pPr>
            <a:r>
              <a:rPr lang="en-GB" sz="1600" dirty="0">
                <a:solidFill>
                  <a:schemeClr val="dk1"/>
                </a:solidFill>
                <a:latin typeface="+mn-lt"/>
              </a:rPr>
              <a:t>Ask attendees to review and prepare comments on:</a:t>
            </a:r>
          </a:p>
          <a:p>
            <a:pPr marL="285750" indent="-285750">
              <a:spcBef>
                <a:spcPts val="0"/>
              </a:spcBef>
              <a:spcAft>
                <a:spcPts val="100"/>
              </a:spcAft>
              <a:buFont typeface="Arial" panose="020B0604020202020204" pitchFamily="34" charset="0"/>
              <a:buChar char="•"/>
              <a:defRPr sz="1500">
                <a:solidFill>
                  <a:schemeClr val="dk1"/>
                </a:solidFill>
                <a:latin typeface="+mn-lt"/>
              </a:defRPr>
            </a:pPr>
            <a:r>
              <a:rPr lang="en-GB" sz="1600" dirty="0">
                <a:solidFill>
                  <a:schemeClr val="dk1"/>
                </a:solidFill>
                <a:latin typeface="+mn-lt"/>
              </a:rPr>
              <a:t>Delivery feasibility.</a:t>
            </a:r>
          </a:p>
          <a:p>
            <a:pPr marL="285750" indent="-285750">
              <a:spcBef>
                <a:spcPts val="0"/>
              </a:spcBef>
              <a:spcAft>
                <a:spcPts val="100"/>
              </a:spcAft>
              <a:buFont typeface="Arial" panose="020B0604020202020204" pitchFamily="34" charset="0"/>
              <a:buChar char="•"/>
              <a:defRPr sz="1500">
                <a:solidFill>
                  <a:schemeClr val="dk1"/>
                </a:solidFill>
                <a:latin typeface="+mn-lt"/>
              </a:defRPr>
            </a:pPr>
            <a:r>
              <a:rPr lang="en-GB" sz="1600" dirty="0">
                <a:solidFill>
                  <a:schemeClr val="dk1"/>
                </a:solidFill>
                <a:latin typeface="+mn-lt"/>
              </a:rPr>
              <a:t>Resource requirements.</a:t>
            </a:r>
          </a:p>
          <a:p>
            <a:pPr marL="285750" indent="-285750">
              <a:spcBef>
                <a:spcPts val="0"/>
              </a:spcBef>
              <a:spcAft>
                <a:spcPts val="100"/>
              </a:spcAft>
              <a:buFont typeface="Arial" panose="020B0604020202020204" pitchFamily="34" charset="0"/>
              <a:buChar char="•"/>
              <a:defRPr sz="1500">
                <a:solidFill>
                  <a:schemeClr val="dk1"/>
                </a:solidFill>
                <a:latin typeface="+mn-lt"/>
              </a:defRPr>
            </a:pPr>
            <a:r>
              <a:rPr lang="en-GB" sz="1600" dirty="0">
                <a:solidFill>
                  <a:schemeClr val="dk1"/>
                </a:solidFill>
                <a:latin typeface="+mn-lt"/>
              </a:rPr>
              <a:t>Risk ownership and mitigation.</a:t>
            </a:r>
          </a:p>
          <a:p>
            <a:pPr marL="285750" indent="-285750">
              <a:spcBef>
                <a:spcPts val="0"/>
              </a:spcBef>
              <a:spcAft>
                <a:spcPts val="100"/>
              </a:spcAft>
              <a:buFont typeface="Arial" panose="020B0604020202020204" pitchFamily="34" charset="0"/>
              <a:buChar char="•"/>
              <a:defRPr sz="1500">
                <a:solidFill>
                  <a:schemeClr val="dk1"/>
                </a:solidFill>
                <a:latin typeface="+mn-lt"/>
              </a:defRPr>
            </a:pPr>
            <a:r>
              <a:rPr lang="en-GB" sz="1600" dirty="0">
                <a:solidFill>
                  <a:schemeClr val="dk1"/>
                </a:solidFill>
                <a:latin typeface="+mn-lt"/>
              </a:rPr>
              <a:t>Benefit ownership and measurement.</a:t>
            </a:r>
          </a:p>
          <a:p>
            <a:pPr marL="285750" indent="-285750">
              <a:spcBef>
                <a:spcPts val="0"/>
              </a:spcBef>
              <a:spcAft>
                <a:spcPts val="100"/>
              </a:spcAft>
              <a:buFont typeface="Arial" panose="020B0604020202020204" pitchFamily="34" charset="0"/>
              <a:buChar char="•"/>
              <a:defRPr sz="1500">
                <a:solidFill>
                  <a:schemeClr val="dk1"/>
                </a:solidFill>
                <a:latin typeface="+mn-lt"/>
              </a:defRPr>
            </a:pPr>
            <a:r>
              <a:rPr lang="en-GB" sz="1600" dirty="0">
                <a:solidFill>
                  <a:schemeClr val="dk1"/>
                </a:solidFill>
                <a:latin typeface="+mn-lt"/>
              </a:rPr>
              <a:t>Governance and decision‑making pathways.</a:t>
            </a:r>
          </a:p>
          <a:p>
            <a:pPr lvl="0">
              <a:lnSpc>
                <a:spcPct val="100000"/>
              </a:lnSpc>
              <a:spcBef>
                <a:spcPts val="0"/>
              </a:spcBef>
              <a:spcAft>
                <a:spcPts val="100"/>
              </a:spcAft>
              <a:defRPr sz="1500">
                <a:solidFill>
                  <a:schemeClr val="dk1"/>
                </a:solidFill>
                <a:latin typeface="+mn-lt"/>
              </a:defRPr>
            </a:pPr>
            <a:r>
              <a:rPr lang="en-GB" sz="1600" dirty="0">
                <a:solidFill>
                  <a:schemeClr val="dk1"/>
                </a:solidFill>
                <a:latin typeface="+mn-lt"/>
              </a:rPr>
              <a:t>Ask PMO and risk leads to prepare:</a:t>
            </a:r>
          </a:p>
          <a:p>
            <a:pPr marL="285750" indent="-285750">
              <a:spcBef>
                <a:spcPts val="0"/>
              </a:spcBef>
              <a:spcAft>
                <a:spcPts val="100"/>
              </a:spcAft>
              <a:buFont typeface="Arial" panose="020B0604020202020204" pitchFamily="34" charset="0"/>
              <a:buChar char="•"/>
              <a:defRPr sz="1500">
                <a:solidFill>
                  <a:schemeClr val="dk1"/>
                </a:solidFill>
                <a:latin typeface="+mn-lt"/>
              </a:defRPr>
            </a:pPr>
            <a:r>
              <a:rPr lang="en-GB" sz="1600" dirty="0">
                <a:solidFill>
                  <a:schemeClr val="dk1"/>
                </a:solidFill>
                <a:latin typeface="+mn-lt"/>
              </a:rPr>
              <a:t>Updated risk scoring.</a:t>
            </a:r>
          </a:p>
          <a:p>
            <a:pPr marL="285750" indent="-285750">
              <a:spcBef>
                <a:spcPts val="0"/>
              </a:spcBef>
              <a:spcAft>
                <a:spcPts val="100"/>
              </a:spcAft>
              <a:buFont typeface="Arial" panose="020B0604020202020204" pitchFamily="34" charset="0"/>
              <a:buChar char="•"/>
              <a:defRPr sz="1500">
                <a:solidFill>
                  <a:schemeClr val="dk1"/>
                </a:solidFill>
                <a:latin typeface="+mn-lt"/>
              </a:defRPr>
            </a:pPr>
            <a:r>
              <a:rPr lang="en-GB" sz="1600" dirty="0">
                <a:solidFill>
                  <a:schemeClr val="dk1"/>
                </a:solidFill>
                <a:latin typeface="+mn-lt"/>
              </a:rPr>
              <a:t>Delivery confidence assessment.</a:t>
            </a:r>
          </a:p>
          <a:p>
            <a:pPr marL="285750" indent="-285750">
              <a:spcBef>
                <a:spcPts val="0"/>
              </a:spcBef>
              <a:spcAft>
                <a:spcPts val="100"/>
              </a:spcAft>
              <a:buFont typeface="Arial" panose="020B0604020202020204" pitchFamily="34" charset="0"/>
              <a:buChar char="•"/>
              <a:defRPr sz="1500">
                <a:solidFill>
                  <a:schemeClr val="dk1"/>
                </a:solidFill>
                <a:latin typeface="+mn-lt"/>
              </a:defRPr>
            </a:pPr>
            <a:r>
              <a:rPr lang="en-GB" sz="1600" dirty="0">
                <a:solidFill>
                  <a:schemeClr val="dk1"/>
                </a:solidFill>
                <a:latin typeface="+mn-lt"/>
              </a:rPr>
              <a:t>Assurance requirements.</a:t>
            </a:r>
          </a:p>
          <a:p>
            <a:pPr lvl="2">
              <a:lnSpc>
                <a:spcPct val="100000"/>
              </a:lnSpc>
              <a:spcBef>
                <a:spcPts val="0"/>
              </a:spcBef>
              <a:spcAft>
                <a:spcPts val="100"/>
              </a:spcAft>
              <a:defRPr sz="1500">
                <a:solidFill>
                  <a:schemeClr val="dk1"/>
                </a:solidFill>
                <a:latin typeface="+mn-lt"/>
              </a:defRPr>
            </a:pPr>
            <a:endParaRPr lang="en-GB" sz="1200" dirty="0"/>
          </a:p>
        </p:txBody>
      </p:sp>
    </p:spTree>
    <p:extLst>
      <p:ext uri="{BB962C8B-B14F-4D97-AF65-F5344CB8AC3E}">
        <p14:creationId xmlns:p14="http://schemas.microsoft.com/office/powerpoint/2010/main" val="9029993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46E95-F8F2-8092-4D7D-456706008F9B}"/>
              </a:ext>
            </a:extLst>
          </p:cNvPr>
          <p:cNvSpPr>
            <a:spLocks noGrp="1"/>
          </p:cNvSpPr>
          <p:nvPr>
            <p:ph type="title"/>
          </p:nvPr>
        </p:nvSpPr>
        <p:spPr>
          <a:xfrm>
            <a:off x="768096" y="411480"/>
            <a:ext cx="10652760" cy="685800"/>
          </a:xfrm>
        </p:spPr>
        <p:txBody>
          <a:bodyPr wrap="square" tIns="0" bIns="0" anchor="ctr">
            <a:noAutofit/>
          </a:bodyPr>
          <a:lstStyle/>
          <a:p>
            <a:pPr marL="0" indent="0" algn="l">
              <a:buNone/>
              <a:defRPr sz="2666" b="0">
                <a:solidFill>
                  <a:schemeClr val="accent2"/>
                </a:solidFill>
                <a:latin typeface="+mn-lt"/>
              </a:defRPr>
            </a:pPr>
            <a:r>
              <a:rPr lang="en-GB" sz="2666" b="0">
                <a:solidFill>
                  <a:schemeClr val="accent2"/>
                </a:solidFill>
                <a:latin typeface="+mn-lt"/>
              </a:rPr>
              <a:t>OBC Workshops </a:t>
            </a:r>
          </a:p>
        </p:txBody>
      </p:sp>
      <p:sp>
        <p:nvSpPr>
          <p:cNvPr id="3" name="Content Placeholder 2">
            <a:extLst>
              <a:ext uri="{FF2B5EF4-FFF2-40B4-BE49-F238E27FC236}">
                <a16:creationId xmlns:a16="http://schemas.microsoft.com/office/drawing/2014/main" id="{F7FE717E-F440-5DA9-151B-99E2ACE6CA8B}"/>
              </a:ext>
            </a:extLst>
          </p:cNvPr>
          <p:cNvSpPr>
            <a:spLocks noGrp="1"/>
          </p:cNvSpPr>
          <p:nvPr>
            <p:ph idx="1"/>
          </p:nvPr>
        </p:nvSpPr>
        <p:spPr>
          <a:xfrm>
            <a:off x="768096" y="1371600"/>
            <a:ext cx="10652760" cy="4800600"/>
          </a:xfrm>
        </p:spPr>
        <p:txBody>
          <a:bodyPr wrap="square" lIns="73152" tIns="0" rIns="73152" bIns="0"/>
          <a:lstStyle/>
          <a:p>
            <a:pPr marL="342900" indent="-342900">
              <a:lnSpc>
                <a:spcPct val="100000"/>
              </a:lnSpc>
              <a:spcBef>
                <a:spcPts val="0"/>
              </a:spcBef>
              <a:spcAft>
                <a:spcPts val="500"/>
              </a:spcAft>
              <a:buFont typeface="+mj-lt"/>
              <a:buAutoNum type="arabicPeriod"/>
              <a:defRPr sz="2133">
                <a:solidFill>
                  <a:schemeClr val="dk1"/>
                </a:solidFill>
                <a:latin typeface="+mn-lt"/>
              </a:defRPr>
            </a:pPr>
            <a:r>
              <a:rPr lang="en-GB" sz="2133">
                <a:solidFill>
                  <a:schemeClr val="dk1">
                    <a:lumMod val="50000"/>
                  </a:schemeClr>
                </a:solidFill>
                <a:latin typeface="+mn-lt"/>
              </a:rPr>
              <a:t>SOC Case for Change.</a:t>
            </a:r>
          </a:p>
          <a:p>
            <a:pPr marL="342900" indent="-342900">
              <a:lnSpc>
                <a:spcPct val="100000"/>
              </a:lnSpc>
              <a:spcBef>
                <a:spcPts val="0"/>
              </a:spcBef>
              <a:spcAft>
                <a:spcPts val="500"/>
              </a:spcAft>
              <a:buFont typeface="+mj-lt"/>
              <a:buAutoNum type="arabicPeriod"/>
              <a:defRPr sz="2133">
                <a:solidFill>
                  <a:schemeClr val="dk1"/>
                </a:solidFill>
                <a:latin typeface="+mn-lt"/>
              </a:defRPr>
            </a:pPr>
            <a:r>
              <a:rPr lang="en-GB" sz="2133">
                <a:solidFill>
                  <a:schemeClr val="dk1">
                    <a:lumMod val="50000"/>
                  </a:schemeClr>
                </a:solidFill>
                <a:latin typeface="+mn-lt"/>
              </a:rPr>
              <a:t>SOC The Preferred Way Forward. </a:t>
            </a:r>
          </a:p>
          <a:p>
            <a:pPr marL="342900" indent="-342900">
              <a:lnSpc>
                <a:spcPct val="100000"/>
              </a:lnSpc>
              <a:spcBef>
                <a:spcPts val="0"/>
              </a:spcBef>
              <a:spcAft>
                <a:spcPts val="500"/>
              </a:spcAft>
              <a:buFont typeface="+mj-lt"/>
              <a:buAutoNum type="arabicPeriod"/>
              <a:defRPr sz="2133">
                <a:solidFill>
                  <a:schemeClr val="dk1"/>
                </a:solidFill>
                <a:latin typeface="+mn-lt"/>
              </a:defRPr>
            </a:pPr>
            <a:r>
              <a:rPr lang="en-GB" sz="2133">
                <a:solidFill>
                  <a:schemeClr val="dk1">
                    <a:lumMod val="50000"/>
                  </a:schemeClr>
                </a:solidFill>
                <a:latin typeface="+mn-lt"/>
              </a:rPr>
              <a:t>OBC Value for Money.</a:t>
            </a:r>
          </a:p>
          <a:p>
            <a:pPr marL="342900" indent="-342900">
              <a:lnSpc>
                <a:spcPct val="100000"/>
              </a:lnSpc>
              <a:spcBef>
                <a:spcPts val="0"/>
              </a:spcBef>
              <a:spcAft>
                <a:spcPts val="500"/>
              </a:spcAft>
              <a:buFont typeface="+mj-lt"/>
              <a:buAutoNum type="arabicPeriod"/>
              <a:defRPr sz="2133">
                <a:solidFill>
                  <a:schemeClr val="dk1"/>
                </a:solidFill>
                <a:latin typeface="+mn-lt"/>
              </a:defRPr>
            </a:pPr>
            <a:r>
              <a:rPr lang="en-GB" sz="2133">
                <a:solidFill>
                  <a:schemeClr val="dk1">
                    <a:lumMod val="50000"/>
                  </a:schemeClr>
                </a:solidFill>
                <a:latin typeface="+mn-lt"/>
              </a:rPr>
              <a:t>OBC Commercial Agreement.</a:t>
            </a:r>
          </a:p>
          <a:p>
            <a:pPr marL="342900" indent="-342900">
              <a:lnSpc>
                <a:spcPct val="100000"/>
              </a:lnSpc>
              <a:spcBef>
                <a:spcPts val="0"/>
              </a:spcBef>
              <a:spcAft>
                <a:spcPts val="500"/>
              </a:spcAft>
              <a:buFont typeface="+mj-lt"/>
              <a:buAutoNum type="arabicPeriod"/>
              <a:defRPr sz="2133">
                <a:solidFill>
                  <a:schemeClr val="dk1"/>
                </a:solidFill>
                <a:latin typeface="+mn-lt"/>
              </a:defRPr>
            </a:pPr>
            <a:r>
              <a:rPr lang="en-GB" sz="2133" b="1">
                <a:solidFill>
                  <a:schemeClr val="dk1"/>
                </a:solidFill>
                <a:latin typeface="+mn-lt"/>
              </a:rPr>
              <a:t>OBC Management Case. </a:t>
            </a:r>
          </a:p>
        </p:txBody>
      </p:sp>
    </p:spTree>
    <p:extLst>
      <p:ext uri="{BB962C8B-B14F-4D97-AF65-F5344CB8AC3E}">
        <p14:creationId xmlns:p14="http://schemas.microsoft.com/office/powerpoint/2010/main" val="12065367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9640E3-30C6-4B3E-76A1-52F62B7558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46A4EF-5007-0DBE-A41A-32107CBC382E}"/>
              </a:ext>
            </a:extLst>
          </p:cNvPr>
          <p:cNvSpPr>
            <a:spLocks noGrp="1"/>
          </p:cNvSpPr>
          <p:nvPr>
            <p:ph type="title"/>
          </p:nvPr>
        </p:nvSpPr>
        <p:spPr>
          <a:xfrm>
            <a:off x="768096" y="411480"/>
            <a:ext cx="10652760" cy="685800"/>
          </a:xfrm>
        </p:spPr>
        <p:txBody>
          <a:bodyPr wrap="square" tIns="0" bIns="0" anchor="ctr">
            <a:noAutofit/>
          </a:bodyPr>
          <a:lstStyle/>
          <a:p>
            <a:pPr marL="0" indent="0" algn="l">
              <a:buNone/>
              <a:defRPr sz="2666" b="0">
                <a:solidFill>
                  <a:schemeClr val="accent2"/>
                </a:solidFill>
                <a:latin typeface="+mn-lt"/>
              </a:defRPr>
            </a:pPr>
            <a:r>
              <a:rPr lang="en-GB" sz="2666" b="0">
                <a:solidFill>
                  <a:schemeClr val="accent2"/>
                </a:solidFill>
                <a:latin typeface="+mn-lt"/>
              </a:rPr>
              <a:t>Workshop 5 Management Case Purpose </a:t>
            </a:r>
          </a:p>
        </p:txBody>
      </p:sp>
      <p:sp>
        <p:nvSpPr>
          <p:cNvPr id="3" name="Content Placeholder 2">
            <a:extLst>
              <a:ext uri="{FF2B5EF4-FFF2-40B4-BE49-F238E27FC236}">
                <a16:creationId xmlns:a16="http://schemas.microsoft.com/office/drawing/2014/main" id="{5558D2B8-5DC8-2938-62B4-B95984F163C6}"/>
              </a:ext>
            </a:extLst>
          </p:cNvPr>
          <p:cNvSpPr>
            <a:spLocks noGrp="1"/>
          </p:cNvSpPr>
          <p:nvPr>
            <p:ph idx="1"/>
          </p:nvPr>
        </p:nvSpPr>
        <p:spPr>
          <a:xfrm>
            <a:off x="768096" y="1371600"/>
            <a:ext cx="10652760" cy="4800600"/>
          </a:xfrm>
        </p:spPr>
        <p:txBody>
          <a:bodyPr wrap="square" lIns="73152" tIns="0" rIns="73152" bIns="0"/>
          <a:lstStyle/>
          <a:p>
            <a:pPr>
              <a:lnSpc>
                <a:spcPct val="100000"/>
              </a:lnSpc>
              <a:spcBef>
                <a:spcPts val="0"/>
              </a:spcBef>
              <a:spcAft>
                <a:spcPts val="500"/>
              </a:spcAft>
              <a:defRPr sz="2133">
                <a:solidFill>
                  <a:schemeClr val="dk1"/>
                </a:solidFill>
                <a:latin typeface="+mn-lt"/>
              </a:defRPr>
            </a:pPr>
            <a:r>
              <a:rPr lang="en-GB" sz="2133">
                <a:solidFill>
                  <a:schemeClr val="dk1"/>
                </a:solidFill>
                <a:latin typeface="+mn-lt"/>
              </a:rPr>
              <a:t>To confirm that the project is deliverable, well‑governed, resourced, risk‑managed, and realistically planned, ensuring that the Preferred Option can be implemented successfully. This workshop validates the delivery arrangements, programme plan, risk and assurance strategy, benefits realisation approach, and governance structure required for the OBC.</a:t>
            </a:r>
          </a:p>
          <a:p>
            <a:pPr>
              <a:lnSpc>
                <a:spcPct val="100000"/>
              </a:lnSpc>
              <a:spcBef>
                <a:spcPts val="0"/>
              </a:spcBef>
              <a:spcAft>
                <a:spcPts val="500"/>
              </a:spcAft>
              <a:defRPr sz="2133">
                <a:solidFill>
                  <a:schemeClr val="dk1"/>
                </a:solidFill>
                <a:latin typeface="+mn-lt"/>
              </a:defRPr>
            </a:pPr>
            <a:r>
              <a:rPr lang="en-GB" sz="2133">
                <a:solidFill>
                  <a:schemeClr val="dk1"/>
                </a:solidFill>
                <a:latin typeface="+mn-lt"/>
              </a:rPr>
              <a:t>The aim is to demonstrate that the project has a credible, controlled, and auditable delivery pathway aligned with SCIM and Green Book expectations.</a:t>
            </a:r>
          </a:p>
        </p:txBody>
      </p:sp>
    </p:spTree>
    <p:extLst>
      <p:ext uri="{BB962C8B-B14F-4D97-AF65-F5344CB8AC3E}">
        <p14:creationId xmlns:p14="http://schemas.microsoft.com/office/powerpoint/2010/main" val="32154300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E5B110-858D-B9E4-EDDC-68175C3E7B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0C9E04-AFC0-5EE9-94E0-73A76F7ABFB2}"/>
              </a:ext>
            </a:extLst>
          </p:cNvPr>
          <p:cNvSpPr>
            <a:spLocks noGrp="1"/>
          </p:cNvSpPr>
          <p:nvPr>
            <p:ph type="title"/>
          </p:nvPr>
        </p:nvSpPr>
        <p:spPr>
          <a:xfrm>
            <a:off x="768096" y="411480"/>
            <a:ext cx="10652760" cy="685800"/>
          </a:xfrm>
        </p:spPr>
        <p:txBody>
          <a:bodyPr wrap="square" tIns="0" bIns="0" anchor="ctr">
            <a:noAutofit/>
          </a:bodyPr>
          <a:lstStyle/>
          <a:p>
            <a:pPr marL="0" indent="0" algn="l">
              <a:buNone/>
              <a:defRPr sz="2666" b="0">
                <a:solidFill>
                  <a:schemeClr val="accent2"/>
                </a:solidFill>
                <a:latin typeface="+mn-lt"/>
              </a:defRPr>
            </a:pPr>
            <a:r>
              <a:rPr lang="en-GB" sz="2666" b="0">
                <a:solidFill>
                  <a:schemeClr val="accent2"/>
                </a:solidFill>
                <a:latin typeface="+mn-lt"/>
              </a:rPr>
              <a:t>Workshop 5 Management Case Objectives </a:t>
            </a:r>
          </a:p>
        </p:txBody>
      </p:sp>
      <p:sp>
        <p:nvSpPr>
          <p:cNvPr id="3" name="Content Placeholder 2">
            <a:extLst>
              <a:ext uri="{FF2B5EF4-FFF2-40B4-BE49-F238E27FC236}">
                <a16:creationId xmlns:a16="http://schemas.microsoft.com/office/drawing/2014/main" id="{521604F9-F097-854B-2D31-435F18E623BC}"/>
              </a:ext>
            </a:extLst>
          </p:cNvPr>
          <p:cNvSpPr>
            <a:spLocks noGrp="1"/>
          </p:cNvSpPr>
          <p:nvPr>
            <p:ph idx="1"/>
          </p:nvPr>
        </p:nvSpPr>
        <p:spPr>
          <a:xfrm>
            <a:off x="768096" y="996950"/>
            <a:ext cx="10652760" cy="5175250"/>
          </a:xfrm>
        </p:spPr>
        <p:txBody>
          <a:bodyPr wrap="square" lIns="73152" tIns="0" rIns="73152" bIns="0">
            <a:noAutofit/>
          </a:bodyPr>
          <a:lstStyle/>
          <a:p>
            <a:pPr>
              <a:lnSpc>
                <a:spcPct val="100000"/>
              </a:lnSpc>
              <a:spcBef>
                <a:spcPts val="0"/>
              </a:spcBef>
              <a:spcAft>
                <a:spcPts val="100"/>
              </a:spcAft>
              <a:defRPr sz="1400">
                <a:solidFill>
                  <a:schemeClr val="dk1"/>
                </a:solidFill>
                <a:latin typeface="+mn-lt"/>
              </a:defRPr>
            </a:pPr>
            <a:r>
              <a:rPr lang="en-GB" sz="1500" dirty="0">
                <a:solidFill>
                  <a:schemeClr val="dk1"/>
                </a:solidFill>
                <a:latin typeface="+mn-lt"/>
              </a:rPr>
              <a:t>Delivery planning</a:t>
            </a:r>
            <a:r>
              <a:rPr lang="en-GB" sz="1500" dirty="0">
                <a:solidFill>
                  <a:schemeClr val="dk1"/>
                </a:solidFill>
              </a:rPr>
              <a:t>:</a:t>
            </a:r>
            <a:endParaRPr lang="en-GB" sz="1500" dirty="0">
              <a:solidFill>
                <a:schemeClr val="dk1"/>
              </a:solidFill>
              <a:latin typeface="+mn-lt"/>
            </a:endParaRPr>
          </a:p>
          <a:p>
            <a:pPr indent="-380991">
              <a:spcBef>
                <a:spcPts val="0"/>
              </a:spcBef>
              <a:spcAft>
                <a:spcPts val="100"/>
              </a:spcAft>
              <a:buFont typeface="Arial" panose="020B0604020202020204" pitchFamily="34" charset="0"/>
              <a:buChar char="•"/>
              <a:defRPr sz="1400">
                <a:solidFill>
                  <a:schemeClr val="dk1"/>
                </a:solidFill>
                <a:latin typeface="+mn-lt"/>
              </a:defRPr>
            </a:pPr>
            <a:r>
              <a:rPr lang="en-GB" sz="1500" dirty="0">
                <a:solidFill>
                  <a:schemeClr val="dk1"/>
                </a:solidFill>
                <a:latin typeface="+mn-lt"/>
              </a:rPr>
              <a:t>Review and agree the programme plan, milestones, critical path, and dependencies.</a:t>
            </a:r>
          </a:p>
          <a:p>
            <a:pPr indent="-380991">
              <a:spcBef>
                <a:spcPts val="0"/>
              </a:spcBef>
              <a:spcAft>
                <a:spcPts val="100"/>
              </a:spcAft>
              <a:buFont typeface="Arial" panose="020B0604020202020204" pitchFamily="34" charset="0"/>
              <a:buChar char="•"/>
              <a:defRPr sz="1400">
                <a:solidFill>
                  <a:schemeClr val="dk1"/>
                </a:solidFill>
                <a:latin typeface="+mn-lt"/>
              </a:defRPr>
            </a:pPr>
            <a:r>
              <a:rPr lang="en-GB" sz="1500" dirty="0">
                <a:solidFill>
                  <a:schemeClr val="dk1"/>
                </a:solidFill>
                <a:latin typeface="+mn-lt"/>
              </a:rPr>
              <a:t>Confirm the delivery strategy, including phasing, enabling works, and transition planning.</a:t>
            </a:r>
          </a:p>
          <a:p>
            <a:pPr indent="-380991">
              <a:spcBef>
                <a:spcPts val="0"/>
              </a:spcBef>
              <a:spcAft>
                <a:spcPts val="100"/>
              </a:spcAft>
              <a:buFont typeface="Arial" panose="020B0604020202020204" pitchFamily="34" charset="0"/>
              <a:buChar char="•"/>
              <a:defRPr sz="1400">
                <a:solidFill>
                  <a:schemeClr val="dk1"/>
                </a:solidFill>
                <a:latin typeface="+mn-lt"/>
              </a:defRPr>
            </a:pPr>
            <a:r>
              <a:rPr lang="en-GB" sz="1500" dirty="0">
                <a:solidFill>
                  <a:schemeClr val="dk1"/>
                </a:solidFill>
                <a:latin typeface="+mn-lt"/>
              </a:rPr>
              <a:t>Validate resource requirements (internal and external).</a:t>
            </a:r>
          </a:p>
          <a:p>
            <a:pPr>
              <a:lnSpc>
                <a:spcPct val="100000"/>
              </a:lnSpc>
              <a:spcBef>
                <a:spcPts val="0"/>
              </a:spcBef>
              <a:spcAft>
                <a:spcPts val="100"/>
              </a:spcAft>
              <a:defRPr sz="1400">
                <a:solidFill>
                  <a:schemeClr val="dk1"/>
                </a:solidFill>
                <a:latin typeface="+mn-lt"/>
              </a:defRPr>
            </a:pPr>
            <a:endParaRPr lang="en-GB" sz="1500" dirty="0">
              <a:solidFill>
                <a:schemeClr val="dk1"/>
              </a:solidFill>
              <a:latin typeface="+mn-lt"/>
            </a:endParaRPr>
          </a:p>
          <a:p>
            <a:pPr>
              <a:lnSpc>
                <a:spcPct val="100000"/>
              </a:lnSpc>
              <a:spcBef>
                <a:spcPts val="0"/>
              </a:spcBef>
              <a:spcAft>
                <a:spcPts val="100"/>
              </a:spcAft>
              <a:defRPr sz="1400">
                <a:solidFill>
                  <a:schemeClr val="dk1"/>
                </a:solidFill>
                <a:latin typeface="+mn-lt"/>
              </a:defRPr>
            </a:pPr>
            <a:r>
              <a:rPr lang="en-GB" sz="1500" dirty="0">
                <a:solidFill>
                  <a:schemeClr val="dk1"/>
                </a:solidFill>
                <a:latin typeface="+mn-lt"/>
              </a:rPr>
              <a:t>Governance and assurance:</a:t>
            </a:r>
          </a:p>
          <a:p>
            <a:pPr indent="-380991">
              <a:spcBef>
                <a:spcPts val="0"/>
              </a:spcBef>
              <a:spcAft>
                <a:spcPts val="100"/>
              </a:spcAft>
              <a:buFont typeface="Arial" panose="020B0604020202020204" pitchFamily="34" charset="0"/>
              <a:buChar char="•"/>
              <a:defRPr sz="1400">
                <a:solidFill>
                  <a:schemeClr val="dk1"/>
                </a:solidFill>
                <a:latin typeface="+mn-lt"/>
              </a:defRPr>
            </a:pPr>
            <a:r>
              <a:rPr lang="en-GB" sz="1500" dirty="0">
                <a:solidFill>
                  <a:schemeClr val="dk1"/>
                </a:solidFill>
                <a:latin typeface="+mn-lt"/>
              </a:rPr>
              <a:t>Agree the governance structure, roles, responsibilities, and decision‑making pathways.</a:t>
            </a:r>
          </a:p>
          <a:p>
            <a:pPr indent="-380991">
              <a:spcBef>
                <a:spcPts val="0"/>
              </a:spcBef>
              <a:spcAft>
                <a:spcPts val="100"/>
              </a:spcAft>
              <a:buFont typeface="Arial" panose="020B0604020202020204" pitchFamily="34" charset="0"/>
              <a:buChar char="•"/>
              <a:defRPr sz="1400">
                <a:solidFill>
                  <a:schemeClr val="dk1"/>
                </a:solidFill>
                <a:latin typeface="+mn-lt"/>
              </a:defRPr>
            </a:pPr>
            <a:r>
              <a:rPr lang="en-GB" sz="1500" dirty="0">
                <a:solidFill>
                  <a:schemeClr val="dk1"/>
                </a:solidFill>
                <a:latin typeface="+mn-lt"/>
              </a:rPr>
              <a:t>Confirm the assurance plan, including SCIM Gateway Reviews, internal audit, and external scrutiny.</a:t>
            </a:r>
          </a:p>
          <a:p>
            <a:pPr indent="-380991">
              <a:spcBef>
                <a:spcPts val="0"/>
              </a:spcBef>
              <a:spcAft>
                <a:spcPts val="100"/>
              </a:spcAft>
              <a:buFont typeface="Arial" panose="020B0604020202020204" pitchFamily="34" charset="0"/>
              <a:buChar char="•"/>
              <a:defRPr sz="1400">
                <a:solidFill>
                  <a:schemeClr val="dk1"/>
                </a:solidFill>
                <a:latin typeface="+mn-lt"/>
              </a:defRPr>
            </a:pPr>
            <a:r>
              <a:rPr lang="en-GB" sz="1500" dirty="0">
                <a:solidFill>
                  <a:schemeClr val="dk1"/>
                </a:solidFill>
                <a:latin typeface="+mn-lt"/>
              </a:rPr>
              <a:t>Identify required approvals and reporting cycles.</a:t>
            </a:r>
          </a:p>
          <a:p>
            <a:pPr indent="-380991">
              <a:spcBef>
                <a:spcPts val="0"/>
              </a:spcBef>
              <a:spcAft>
                <a:spcPts val="100"/>
              </a:spcAft>
              <a:buFont typeface="Arial" panose="020B0604020202020204" pitchFamily="34" charset="0"/>
              <a:buChar char="•"/>
              <a:defRPr sz="1400">
                <a:solidFill>
                  <a:schemeClr val="dk1"/>
                </a:solidFill>
                <a:latin typeface="+mn-lt"/>
              </a:defRPr>
            </a:pPr>
            <a:r>
              <a:rPr lang="en-GB" sz="1500" dirty="0">
                <a:solidFill>
                  <a:schemeClr val="dk1"/>
                </a:solidFill>
                <a:latin typeface="+mn-lt"/>
              </a:rPr>
              <a:t>Risk, issues, and dependencies.</a:t>
            </a:r>
          </a:p>
          <a:p>
            <a:pPr indent="-380991">
              <a:spcBef>
                <a:spcPts val="0"/>
              </a:spcBef>
              <a:spcAft>
                <a:spcPts val="100"/>
              </a:spcAft>
              <a:buFont typeface="Arial" panose="020B0604020202020204" pitchFamily="34" charset="0"/>
              <a:buChar char="•"/>
              <a:defRPr sz="1400">
                <a:solidFill>
                  <a:schemeClr val="dk1"/>
                </a:solidFill>
                <a:latin typeface="+mn-lt"/>
              </a:defRPr>
            </a:pPr>
            <a:r>
              <a:rPr lang="en-GB" sz="1500" dirty="0">
                <a:solidFill>
                  <a:schemeClr val="dk1"/>
                </a:solidFill>
                <a:latin typeface="+mn-lt"/>
              </a:rPr>
              <a:t>Review the risk register, including strategic, delivery, commercial, and financial risks.</a:t>
            </a:r>
          </a:p>
          <a:p>
            <a:pPr indent="-380991">
              <a:spcBef>
                <a:spcPts val="0"/>
              </a:spcBef>
              <a:spcAft>
                <a:spcPts val="100"/>
              </a:spcAft>
              <a:buFont typeface="Arial" panose="020B0604020202020204" pitchFamily="34" charset="0"/>
              <a:buChar char="•"/>
              <a:defRPr sz="1400">
                <a:solidFill>
                  <a:schemeClr val="dk1"/>
                </a:solidFill>
                <a:latin typeface="+mn-lt"/>
              </a:defRPr>
            </a:pPr>
            <a:r>
              <a:rPr lang="en-GB" sz="1500" dirty="0">
                <a:solidFill>
                  <a:schemeClr val="dk1"/>
                </a:solidFill>
                <a:latin typeface="+mn-lt"/>
              </a:rPr>
              <a:t>Confirm risk ownership, mitigation strategies, and contingency planning.</a:t>
            </a:r>
          </a:p>
          <a:p>
            <a:pPr indent="-380991">
              <a:spcBef>
                <a:spcPts val="0"/>
              </a:spcBef>
              <a:spcAft>
                <a:spcPts val="100"/>
              </a:spcAft>
              <a:buFont typeface="Arial" panose="020B0604020202020204" pitchFamily="34" charset="0"/>
              <a:buChar char="•"/>
              <a:defRPr sz="1400">
                <a:solidFill>
                  <a:schemeClr val="dk1"/>
                </a:solidFill>
                <a:latin typeface="+mn-lt"/>
              </a:defRPr>
            </a:pPr>
            <a:r>
              <a:rPr lang="en-GB" sz="1500" dirty="0">
                <a:solidFill>
                  <a:schemeClr val="dk1"/>
                </a:solidFill>
                <a:latin typeface="+mn-lt"/>
              </a:rPr>
              <a:t>Validate dependencies and constraints.</a:t>
            </a:r>
          </a:p>
          <a:p>
            <a:pPr>
              <a:lnSpc>
                <a:spcPct val="100000"/>
              </a:lnSpc>
              <a:spcBef>
                <a:spcPts val="0"/>
              </a:spcBef>
              <a:spcAft>
                <a:spcPts val="100"/>
              </a:spcAft>
              <a:defRPr sz="1400">
                <a:solidFill>
                  <a:schemeClr val="dk1"/>
                </a:solidFill>
                <a:latin typeface="+mn-lt"/>
              </a:defRPr>
            </a:pPr>
            <a:endParaRPr lang="en-GB" sz="1500" dirty="0">
              <a:solidFill>
                <a:schemeClr val="dk1"/>
              </a:solidFill>
              <a:latin typeface="+mn-lt"/>
            </a:endParaRPr>
          </a:p>
          <a:p>
            <a:pPr>
              <a:lnSpc>
                <a:spcPct val="100000"/>
              </a:lnSpc>
              <a:spcBef>
                <a:spcPts val="0"/>
              </a:spcBef>
              <a:spcAft>
                <a:spcPts val="100"/>
              </a:spcAft>
              <a:defRPr sz="1400">
                <a:solidFill>
                  <a:schemeClr val="dk1"/>
                </a:solidFill>
                <a:latin typeface="+mn-lt"/>
              </a:defRPr>
            </a:pPr>
            <a:r>
              <a:rPr lang="en-GB" sz="1500" dirty="0">
                <a:solidFill>
                  <a:schemeClr val="dk1"/>
                </a:solidFill>
                <a:latin typeface="+mn-lt"/>
              </a:rPr>
              <a:t>Benefits realisation:</a:t>
            </a:r>
          </a:p>
          <a:p>
            <a:pPr indent="-380991">
              <a:spcBef>
                <a:spcPts val="0"/>
              </a:spcBef>
              <a:spcAft>
                <a:spcPts val="100"/>
              </a:spcAft>
              <a:buFont typeface="Arial" panose="020B0604020202020204" pitchFamily="34" charset="0"/>
              <a:buChar char="•"/>
              <a:defRPr sz="1400">
                <a:solidFill>
                  <a:schemeClr val="dk1"/>
                </a:solidFill>
                <a:latin typeface="+mn-lt"/>
              </a:defRPr>
            </a:pPr>
            <a:r>
              <a:rPr lang="en-GB" sz="1500" dirty="0">
                <a:solidFill>
                  <a:schemeClr val="dk1"/>
                </a:solidFill>
                <a:latin typeface="+mn-lt"/>
              </a:rPr>
              <a:t>Review the Benefits Realisation Plan.</a:t>
            </a:r>
          </a:p>
          <a:p>
            <a:pPr indent="-380991">
              <a:spcBef>
                <a:spcPts val="0"/>
              </a:spcBef>
              <a:spcAft>
                <a:spcPts val="100"/>
              </a:spcAft>
              <a:buFont typeface="Arial" panose="020B0604020202020204" pitchFamily="34" charset="0"/>
              <a:buChar char="•"/>
              <a:defRPr sz="1400">
                <a:solidFill>
                  <a:schemeClr val="dk1"/>
                </a:solidFill>
                <a:latin typeface="+mn-lt"/>
              </a:defRPr>
            </a:pPr>
            <a:r>
              <a:rPr lang="en-GB" sz="1500" dirty="0">
                <a:solidFill>
                  <a:schemeClr val="dk1"/>
                </a:solidFill>
                <a:latin typeface="+mn-lt"/>
              </a:rPr>
              <a:t>Confirm benefit owners, measurement methods, baselines, and reporting arrangements.</a:t>
            </a:r>
          </a:p>
          <a:p>
            <a:pPr indent="-380991">
              <a:spcBef>
                <a:spcPts val="0"/>
              </a:spcBef>
              <a:spcAft>
                <a:spcPts val="100"/>
              </a:spcAft>
              <a:buFont typeface="Arial" panose="020B0604020202020204" pitchFamily="34" charset="0"/>
              <a:buChar char="•"/>
              <a:defRPr sz="1400">
                <a:solidFill>
                  <a:schemeClr val="dk1"/>
                </a:solidFill>
                <a:latin typeface="+mn-lt"/>
              </a:defRPr>
            </a:pPr>
            <a:r>
              <a:rPr lang="en-GB" sz="1500" dirty="0">
                <a:solidFill>
                  <a:schemeClr val="dk1"/>
                </a:solidFill>
                <a:latin typeface="+mn-lt"/>
              </a:rPr>
              <a:t>Ensure alignment with the Strategic Case outcomes.</a:t>
            </a:r>
          </a:p>
          <a:p>
            <a:pPr>
              <a:lnSpc>
                <a:spcPct val="100000"/>
              </a:lnSpc>
              <a:spcBef>
                <a:spcPts val="0"/>
              </a:spcBef>
              <a:spcAft>
                <a:spcPts val="100"/>
              </a:spcAft>
              <a:defRPr sz="1400">
                <a:solidFill>
                  <a:schemeClr val="dk1"/>
                </a:solidFill>
                <a:latin typeface="+mn-lt"/>
              </a:defRPr>
            </a:pPr>
            <a:endParaRPr lang="en-GB" sz="1500" dirty="0">
              <a:solidFill>
                <a:schemeClr val="dk1"/>
              </a:solidFill>
              <a:latin typeface="+mn-lt"/>
            </a:endParaRPr>
          </a:p>
          <a:p>
            <a:pPr>
              <a:lnSpc>
                <a:spcPct val="100000"/>
              </a:lnSpc>
              <a:spcBef>
                <a:spcPts val="0"/>
              </a:spcBef>
              <a:spcAft>
                <a:spcPts val="100"/>
              </a:spcAft>
              <a:defRPr sz="1400">
                <a:solidFill>
                  <a:schemeClr val="dk1"/>
                </a:solidFill>
                <a:latin typeface="+mn-lt"/>
              </a:defRPr>
            </a:pPr>
            <a:r>
              <a:rPr lang="en-GB" sz="1500" dirty="0">
                <a:solidFill>
                  <a:schemeClr val="dk1"/>
                </a:solidFill>
                <a:latin typeface="+mn-lt"/>
              </a:rPr>
              <a:t>Change management and readiness:</a:t>
            </a:r>
          </a:p>
          <a:p>
            <a:pPr indent="-380991">
              <a:spcBef>
                <a:spcPts val="0"/>
              </a:spcBef>
              <a:spcAft>
                <a:spcPts val="100"/>
              </a:spcAft>
              <a:buFont typeface="Arial" panose="020B0604020202020204" pitchFamily="34" charset="0"/>
              <a:buChar char="•"/>
              <a:defRPr sz="1400">
                <a:solidFill>
                  <a:schemeClr val="dk1"/>
                </a:solidFill>
                <a:latin typeface="+mn-lt"/>
              </a:defRPr>
            </a:pPr>
            <a:r>
              <a:rPr lang="en-GB" sz="1500" dirty="0">
                <a:solidFill>
                  <a:schemeClr val="dk1"/>
                </a:solidFill>
                <a:latin typeface="+mn-lt"/>
              </a:rPr>
              <a:t>Identify organisational change requirements.</a:t>
            </a:r>
          </a:p>
          <a:p>
            <a:pPr indent="-380991">
              <a:spcBef>
                <a:spcPts val="0"/>
              </a:spcBef>
              <a:spcAft>
                <a:spcPts val="100"/>
              </a:spcAft>
              <a:buFont typeface="Arial" panose="020B0604020202020204" pitchFamily="34" charset="0"/>
              <a:buChar char="•"/>
              <a:defRPr sz="1400">
                <a:solidFill>
                  <a:schemeClr val="dk1"/>
                </a:solidFill>
                <a:latin typeface="+mn-lt"/>
              </a:defRPr>
            </a:pPr>
            <a:r>
              <a:rPr lang="en-GB" sz="1500" dirty="0">
                <a:solidFill>
                  <a:schemeClr val="dk1"/>
                </a:solidFill>
                <a:latin typeface="+mn-lt"/>
              </a:rPr>
              <a:t>Confirm stakeholder engagement and communications approach.</a:t>
            </a:r>
          </a:p>
          <a:p>
            <a:pPr indent="-380991">
              <a:spcBef>
                <a:spcPts val="0"/>
              </a:spcBef>
              <a:spcAft>
                <a:spcPts val="100"/>
              </a:spcAft>
              <a:buFont typeface="Arial" panose="020B0604020202020204" pitchFamily="34" charset="0"/>
              <a:buChar char="•"/>
              <a:defRPr sz="1400">
                <a:solidFill>
                  <a:schemeClr val="dk1"/>
                </a:solidFill>
                <a:latin typeface="+mn-lt"/>
              </a:defRPr>
            </a:pPr>
            <a:r>
              <a:rPr lang="en-GB" sz="1500" dirty="0">
                <a:solidFill>
                  <a:schemeClr val="dk1"/>
                </a:solidFill>
                <a:latin typeface="+mn-lt"/>
              </a:rPr>
              <a:t>Assess delivery readiness and capacity.</a:t>
            </a:r>
          </a:p>
          <a:p>
            <a:pPr lvl="2">
              <a:lnSpc>
                <a:spcPct val="100000"/>
              </a:lnSpc>
              <a:spcBef>
                <a:spcPts val="0"/>
              </a:spcBef>
              <a:spcAft>
                <a:spcPts val="100"/>
              </a:spcAft>
              <a:defRPr sz="1400">
                <a:solidFill>
                  <a:schemeClr val="dk1"/>
                </a:solidFill>
                <a:latin typeface="+mn-lt"/>
              </a:defRPr>
            </a:pPr>
            <a:endParaRPr lang="en-GB" sz="1000" dirty="0"/>
          </a:p>
        </p:txBody>
      </p:sp>
    </p:spTree>
    <p:extLst>
      <p:ext uri="{BB962C8B-B14F-4D97-AF65-F5344CB8AC3E}">
        <p14:creationId xmlns:p14="http://schemas.microsoft.com/office/powerpoint/2010/main" val="37839763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DA7F5C-EEFB-EBE4-B0A1-6A32011B65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911F17-79B7-FF42-B70A-9F98C74C701F}"/>
              </a:ext>
            </a:extLst>
          </p:cNvPr>
          <p:cNvSpPr>
            <a:spLocks noGrp="1"/>
          </p:cNvSpPr>
          <p:nvPr>
            <p:ph type="title"/>
          </p:nvPr>
        </p:nvSpPr>
        <p:spPr>
          <a:xfrm>
            <a:off x="768096" y="411480"/>
            <a:ext cx="10652760" cy="685800"/>
          </a:xfrm>
        </p:spPr>
        <p:txBody>
          <a:bodyPr wrap="square" tIns="0" bIns="0" anchor="ctr">
            <a:noAutofit/>
          </a:bodyPr>
          <a:lstStyle/>
          <a:p>
            <a:pPr marL="0" indent="0" algn="l">
              <a:buNone/>
              <a:defRPr sz="2666" b="0">
                <a:solidFill>
                  <a:schemeClr val="accent2"/>
                </a:solidFill>
                <a:latin typeface="+mn-lt"/>
              </a:defRPr>
            </a:pPr>
            <a:r>
              <a:rPr lang="en-GB" sz="2666" b="0">
                <a:solidFill>
                  <a:schemeClr val="accent2"/>
                </a:solidFill>
                <a:latin typeface="+mn-lt"/>
              </a:rPr>
              <a:t>Workshop 5 Management Case Attendees</a:t>
            </a:r>
          </a:p>
        </p:txBody>
      </p:sp>
      <p:sp>
        <p:nvSpPr>
          <p:cNvPr id="3" name="Content Placeholder 2">
            <a:extLst>
              <a:ext uri="{FF2B5EF4-FFF2-40B4-BE49-F238E27FC236}">
                <a16:creationId xmlns:a16="http://schemas.microsoft.com/office/drawing/2014/main" id="{FD6404E4-FFAF-FBE8-0978-F49904996839}"/>
              </a:ext>
            </a:extLst>
          </p:cNvPr>
          <p:cNvSpPr>
            <a:spLocks noGrp="1"/>
          </p:cNvSpPr>
          <p:nvPr>
            <p:ph idx="1"/>
          </p:nvPr>
        </p:nvSpPr>
        <p:spPr>
          <a:xfrm>
            <a:off x="768096" y="1417320"/>
            <a:ext cx="5166360" cy="4754880"/>
          </a:xfrm>
        </p:spPr>
        <p:txBody>
          <a:bodyPr wrap="square" lIns="73152" tIns="0" rIns="73152" bIns="0">
            <a:noAutofit/>
          </a:bodyPr>
          <a:lstStyle/>
          <a:p>
            <a:pPr>
              <a:lnSpc>
                <a:spcPct val="100000"/>
              </a:lnSpc>
              <a:spcBef>
                <a:spcPts val="0"/>
              </a:spcBef>
              <a:spcAft>
                <a:spcPts val="500"/>
              </a:spcAft>
              <a:defRPr sz="1950">
                <a:solidFill>
                  <a:schemeClr val="dk1"/>
                </a:solidFill>
                <a:latin typeface="+mn-lt"/>
              </a:defRPr>
            </a:pPr>
            <a:r>
              <a:rPr lang="en-GB" sz="1950" dirty="0">
                <a:solidFill>
                  <a:schemeClr val="dk1"/>
                </a:solidFill>
                <a:latin typeface="+mn-lt"/>
              </a:rPr>
              <a:t>Core attendees:</a:t>
            </a:r>
          </a:p>
          <a:p>
            <a:pPr lvl="1">
              <a:lnSpc>
                <a:spcPct val="100000"/>
              </a:lnSpc>
              <a:spcBef>
                <a:spcPts val="0"/>
              </a:spcBef>
              <a:spcAft>
                <a:spcPts val="500"/>
              </a:spcAft>
              <a:buFont typeface="Arial" panose="020B0604020202020204" pitchFamily="34" charset="0"/>
              <a:buChar char="•"/>
              <a:defRPr sz="1950">
                <a:solidFill>
                  <a:schemeClr val="dk1"/>
                </a:solidFill>
                <a:latin typeface="+mn-lt"/>
              </a:defRPr>
            </a:pPr>
            <a:r>
              <a:rPr lang="en-GB" sz="1950" dirty="0">
                <a:solidFill>
                  <a:schemeClr val="dk1"/>
                </a:solidFill>
                <a:latin typeface="+mn-lt"/>
              </a:rPr>
              <a:t>Senior Responsible Owner (SRO)</a:t>
            </a:r>
          </a:p>
          <a:p>
            <a:pPr lvl="1">
              <a:lnSpc>
                <a:spcPct val="100000"/>
              </a:lnSpc>
              <a:spcBef>
                <a:spcPts val="0"/>
              </a:spcBef>
              <a:spcAft>
                <a:spcPts val="500"/>
              </a:spcAft>
              <a:buFont typeface="Arial" panose="020B0604020202020204" pitchFamily="34" charset="0"/>
              <a:buChar char="•"/>
              <a:defRPr sz="1950">
                <a:solidFill>
                  <a:schemeClr val="dk1"/>
                </a:solidFill>
                <a:latin typeface="+mn-lt"/>
              </a:defRPr>
            </a:pPr>
            <a:r>
              <a:rPr lang="en-GB" sz="1950" dirty="0">
                <a:solidFill>
                  <a:schemeClr val="dk1"/>
                </a:solidFill>
                <a:latin typeface="+mn-lt"/>
              </a:rPr>
              <a:t>Project Sponsor/Senior Client Lead</a:t>
            </a:r>
          </a:p>
          <a:p>
            <a:pPr lvl="1">
              <a:lnSpc>
                <a:spcPct val="100000"/>
              </a:lnSpc>
              <a:spcBef>
                <a:spcPts val="0"/>
              </a:spcBef>
              <a:spcAft>
                <a:spcPts val="500"/>
              </a:spcAft>
              <a:buFont typeface="Arial" panose="020B0604020202020204" pitchFamily="34" charset="0"/>
              <a:buChar char="•"/>
              <a:defRPr sz="1950">
                <a:solidFill>
                  <a:schemeClr val="dk1"/>
                </a:solidFill>
                <a:latin typeface="+mn-lt"/>
              </a:defRPr>
            </a:pPr>
            <a:r>
              <a:rPr lang="en-GB" sz="1950" dirty="0">
                <a:solidFill>
                  <a:schemeClr val="dk1"/>
                </a:solidFill>
                <a:latin typeface="+mn-lt"/>
              </a:rPr>
              <a:t>Programme/Project Manager</a:t>
            </a:r>
          </a:p>
          <a:p>
            <a:pPr lvl="1">
              <a:lnSpc>
                <a:spcPct val="100000"/>
              </a:lnSpc>
              <a:spcBef>
                <a:spcPts val="0"/>
              </a:spcBef>
              <a:spcAft>
                <a:spcPts val="500"/>
              </a:spcAft>
              <a:buFont typeface="Arial" panose="020B0604020202020204" pitchFamily="34" charset="0"/>
              <a:buChar char="•"/>
              <a:defRPr sz="1950">
                <a:solidFill>
                  <a:schemeClr val="dk1"/>
                </a:solidFill>
                <a:latin typeface="+mn-lt"/>
              </a:defRPr>
            </a:pPr>
            <a:r>
              <a:rPr lang="en-GB" sz="1950" dirty="0">
                <a:solidFill>
                  <a:schemeClr val="dk1"/>
                </a:solidFill>
                <a:latin typeface="+mn-lt"/>
              </a:rPr>
              <a:t>Commercial/procurement advisor</a:t>
            </a:r>
          </a:p>
          <a:p>
            <a:pPr lvl="1">
              <a:lnSpc>
                <a:spcPct val="100000"/>
              </a:lnSpc>
              <a:spcBef>
                <a:spcPts val="0"/>
              </a:spcBef>
              <a:spcAft>
                <a:spcPts val="500"/>
              </a:spcAft>
              <a:buFont typeface="Arial" panose="020B0604020202020204" pitchFamily="34" charset="0"/>
              <a:buChar char="•"/>
              <a:defRPr sz="1950">
                <a:solidFill>
                  <a:schemeClr val="dk1"/>
                </a:solidFill>
                <a:latin typeface="+mn-lt"/>
              </a:defRPr>
            </a:pPr>
            <a:r>
              <a:rPr lang="en-GB" sz="1950" dirty="0">
                <a:solidFill>
                  <a:schemeClr val="dk1"/>
                </a:solidFill>
                <a:latin typeface="+mn-lt"/>
              </a:rPr>
              <a:t>Risk manager</a:t>
            </a:r>
          </a:p>
          <a:p>
            <a:pPr lvl="1">
              <a:lnSpc>
                <a:spcPct val="100000"/>
              </a:lnSpc>
              <a:spcBef>
                <a:spcPts val="0"/>
              </a:spcBef>
              <a:spcAft>
                <a:spcPts val="500"/>
              </a:spcAft>
              <a:buFont typeface="Arial" panose="020B0604020202020204" pitchFamily="34" charset="0"/>
              <a:buChar char="•"/>
              <a:defRPr sz="1950">
                <a:solidFill>
                  <a:schemeClr val="dk1"/>
                </a:solidFill>
                <a:latin typeface="+mn-lt"/>
              </a:defRPr>
            </a:pPr>
            <a:r>
              <a:rPr lang="en-GB" sz="1950" dirty="0">
                <a:solidFill>
                  <a:schemeClr val="dk1"/>
                </a:solidFill>
                <a:latin typeface="+mn-lt"/>
              </a:rPr>
              <a:t>Benefits manager</a:t>
            </a:r>
          </a:p>
          <a:p>
            <a:pPr lvl="1">
              <a:lnSpc>
                <a:spcPct val="100000"/>
              </a:lnSpc>
              <a:spcBef>
                <a:spcPts val="0"/>
              </a:spcBef>
              <a:spcAft>
                <a:spcPts val="500"/>
              </a:spcAft>
              <a:buFont typeface="Arial" panose="020B0604020202020204" pitchFamily="34" charset="0"/>
              <a:buChar char="•"/>
              <a:defRPr sz="1950">
                <a:solidFill>
                  <a:schemeClr val="dk1"/>
                </a:solidFill>
                <a:latin typeface="+mn-lt"/>
              </a:defRPr>
            </a:pPr>
            <a:r>
              <a:rPr lang="en-GB" sz="1950" dirty="0">
                <a:solidFill>
                  <a:schemeClr val="dk1"/>
                </a:solidFill>
                <a:latin typeface="+mn-lt"/>
              </a:rPr>
              <a:t>Finance lead</a:t>
            </a:r>
          </a:p>
          <a:p>
            <a:pPr lvl="1">
              <a:lnSpc>
                <a:spcPct val="100000"/>
              </a:lnSpc>
              <a:spcBef>
                <a:spcPts val="0"/>
              </a:spcBef>
              <a:spcAft>
                <a:spcPts val="500"/>
              </a:spcAft>
              <a:buFont typeface="Arial" panose="020B0604020202020204" pitchFamily="34" charset="0"/>
              <a:buChar char="•"/>
              <a:defRPr sz="1950">
                <a:solidFill>
                  <a:schemeClr val="dk1"/>
                </a:solidFill>
                <a:latin typeface="+mn-lt"/>
              </a:defRPr>
            </a:pPr>
            <a:r>
              <a:rPr lang="en-GB" sz="1950" dirty="0">
                <a:solidFill>
                  <a:schemeClr val="dk1"/>
                </a:solidFill>
                <a:latin typeface="+mn-lt"/>
              </a:rPr>
              <a:t>Service leads/operational managers</a:t>
            </a:r>
          </a:p>
          <a:p>
            <a:pPr lvl="1">
              <a:lnSpc>
                <a:spcPct val="100000"/>
              </a:lnSpc>
              <a:spcBef>
                <a:spcPts val="0"/>
              </a:spcBef>
              <a:spcAft>
                <a:spcPts val="500"/>
              </a:spcAft>
              <a:buFont typeface="Arial" panose="020B0604020202020204" pitchFamily="34" charset="0"/>
              <a:buChar char="•"/>
              <a:defRPr sz="1950">
                <a:solidFill>
                  <a:schemeClr val="dk1"/>
                </a:solidFill>
                <a:latin typeface="+mn-lt"/>
              </a:defRPr>
            </a:pPr>
            <a:r>
              <a:rPr lang="en-GB" sz="1950" dirty="0">
                <a:solidFill>
                  <a:schemeClr val="dk1"/>
                </a:solidFill>
                <a:latin typeface="+mn-lt"/>
              </a:rPr>
              <a:t>Estates/technical delivery leads</a:t>
            </a:r>
          </a:p>
          <a:p>
            <a:pPr lvl="1">
              <a:lnSpc>
                <a:spcPct val="100000"/>
              </a:lnSpc>
              <a:spcBef>
                <a:spcPts val="0"/>
              </a:spcBef>
              <a:spcAft>
                <a:spcPts val="500"/>
              </a:spcAft>
              <a:defRPr sz="1950">
                <a:solidFill>
                  <a:schemeClr val="dk1"/>
                </a:solidFill>
                <a:latin typeface="+mn-lt"/>
              </a:defRPr>
            </a:pPr>
            <a:endParaRPr lang="en-GB" sz="1600" dirty="0"/>
          </a:p>
        </p:txBody>
      </p:sp>
      <p:sp>
        <p:nvSpPr>
          <p:cNvPr id="4" name="Content Placeholder 2">
            <a:extLst>
              <a:ext uri="{FF2B5EF4-FFF2-40B4-BE49-F238E27FC236}">
                <a16:creationId xmlns:a16="http://schemas.microsoft.com/office/drawing/2014/main" id="{61A06E24-FB15-72D9-4EFA-4C52C2D7EB00}"/>
              </a:ext>
            </a:extLst>
          </p:cNvPr>
          <p:cNvSpPr txBox="1">
            <a:spLocks/>
          </p:cNvSpPr>
          <p:nvPr/>
        </p:nvSpPr>
        <p:spPr>
          <a:xfrm>
            <a:off x="6236208" y="1417320"/>
            <a:ext cx="5166360" cy="4754880"/>
          </a:xfrm>
          <a:prstGeom prst="rect">
            <a:avLst/>
          </a:prstGeom>
        </p:spPr>
        <p:txBody>
          <a:bodyPr vert="horz" wrap="square" lIns="73152" tIns="0" rIns="73152"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00000"/>
              </a:lnSpc>
              <a:spcBef>
                <a:spcPts val="0"/>
              </a:spcBef>
              <a:spcAft>
                <a:spcPts val="500"/>
              </a:spcAft>
              <a:buNone/>
              <a:defRPr sz="1950">
                <a:solidFill>
                  <a:schemeClr val="dk1"/>
                </a:solidFill>
                <a:latin typeface="+mn-lt"/>
              </a:defRPr>
            </a:pPr>
            <a:r>
              <a:rPr lang="en-GB" sz="1950" dirty="0">
                <a:solidFill>
                  <a:schemeClr val="dk1"/>
                </a:solidFill>
                <a:latin typeface="+mn-lt"/>
              </a:rPr>
              <a:t>Optional attendees:</a:t>
            </a:r>
          </a:p>
          <a:p>
            <a:pPr lvl="1">
              <a:lnSpc>
                <a:spcPct val="100000"/>
              </a:lnSpc>
              <a:spcBef>
                <a:spcPts val="0"/>
              </a:spcBef>
              <a:spcAft>
                <a:spcPts val="500"/>
              </a:spcAft>
              <a:defRPr sz="1950">
                <a:solidFill>
                  <a:schemeClr val="dk1"/>
                </a:solidFill>
                <a:latin typeface="+mn-lt"/>
              </a:defRPr>
            </a:pPr>
            <a:r>
              <a:rPr lang="en-GB" sz="1950" dirty="0">
                <a:solidFill>
                  <a:schemeClr val="dk1"/>
                </a:solidFill>
                <a:latin typeface="+mn-lt"/>
              </a:rPr>
              <a:t>Legal advisor</a:t>
            </a:r>
          </a:p>
          <a:p>
            <a:pPr lvl="1">
              <a:lnSpc>
                <a:spcPct val="100000"/>
              </a:lnSpc>
              <a:spcBef>
                <a:spcPts val="0"/>
              </a:spcBef>
              <a:spcAft>
                <a:spcPts val="500"/>
              </a:spcAft>
              <a:defRPr sz="1950">
                <a:solidFill>
                  <a:schemeClr val="dk1"/>
                </a:solidFill>
                <a:latin typeface="+mn-lt"/>
              </a:defRPr>
            </a:pPr>
            <a:r>
              <a:rPr lang="en-GB" sz="1950" dirty="0">
                <a:solidFill>
                  <a:schemeClr val="dk1"/>
                </a:solidFill>
                <a:latin typeface="+mn-lt"/>
              </a:rPr>
              <a:t>Digital/ICT lead (if relevant)</a:t>
            </a:r>
          </a:p>
          <a:p>
            <a:pPr lvl="1">
              <a:lnSpc>
                <a:spcPct val="100000"/>
              </a:lnSpc>
              <a:spcBef>
                <a:spcPts val="0"/>
              </a:spcBef>
              <a:spcAft>
                <a:spcPts val="500"/>
              </a:spcAft>
              <a:defRPr sz="1950">
                <a:solidFill>
                  <a:schemeClr val="dk1"/>
                </a:solidFill>
                <a:latin typeface="+mn-lt"/>
              </a:defRPr>
            </a:pPr>
            <a:r>
              <a:rPr lang="en-GB" sz="1950" dirty="0">
                <a:solidFill>
                  <a:schemeClr val="dk1"/>
                </a:solidFill>
                <a:latin typeface="+mn-lt"/>
              </a:rPr>
              <a:t>HR/OD lead (for change management)</a:t>
            </a:r>
          </a:p>
          <a:p>
            <a:pPr lvl="1">
              <a:lnSpc>
                <a:spcPct val="100000"/>
              </a:lnSpc>
              <a:spcBef>
                <a:spcPts val="0"/>
              </a:spcBef>
              <a:spcAft>
                <a:spcPts val="500"/>
              </a:spcAft>
              <a:defRPr sz="1950">
                <a:solidFill>
                  <a:schemeClr val="dk1"/>
                </a:solidFill>
                <a:latin typeface="+mn-lt"/>
              </a:defRPr>
            </a:pPr>
            <a:r>
              <a:rPr lang="en-GB" sz="1950" dirty="0">
                <a:solidFill>
                  <a:schemeClr val="dk1"/>
                </a:solidFill>
                <a:latin typeface="+mn-lt"/>
              </a:rPr>
              <a:t>Communications/engagement lead</a:t>
            </a:r>
          </a:p>
          <a:p>
            <a:pPr lvl="1">
              <a:lnSpc>
                <a:spcPct val="100000"/>
              </a:lnSpc>
              <a:spcBef>
                <a:spcPts val="0"/>
              </a:spcBef>
              <a:spcAft>
                <a:spcPts val="500"/>
              </a:spcAft>
              <a:defRPr sz="1950">
                <a:solidFill>
                  <a:schemeClr val="dk1"/>
                </a:solidFill>
                <a:latin typeface="+mn-lt"/>
              </a:defRPr>
            </a:pPr>
            <a:r>
              <a:rPr lang="en-GB" sz="1950" dirty="0">
                <a:solidFill>
                  <a:schemeClr val="dk1"/>
                </a:solidFill>
                <a:latin typeface="+mn-lt"/>
              </a:rPr>
              <a:t>External partners (local authority, NHS, regional agencies)</a:t>
            </a:r>
          </a:p>
          <a:p>
            <a:pPr lvl="1">
              <a:lnSpc>
                <a:spcPct val="100000"/>
              </a:lnSpc>
              <a:spcBef>
                <a:spcPts val="0"/>
              </a:spcBef>
              <a:spcAft>
                <a:spcPts val="500"/>
              </a:spcAft>
              <a:defRPr sz="1950">
                <a:solidFill>
                  <a:schemeClr val="dk1"/>
                </a:solidFill>
                <a:latin typeface="+mn-lt"/>
              </a:defRPr>
            </a:pPr>
            <a:r>
              <a:rPr lang="en-GB" sz="1950" dirty="0">
                <a:solidFill>
                  <a:schemeClr val="dk1"/>
                </a:solidFill>
                <a:latin typeface="+mn-lt"/>
              </a:rPr>
              <a:t>Consultants supporting programme management or delivery planning</a:t>
            </a:r>
          </a:p>
          <a:p>
            <a:pPr lvl="1">
              <a:lnSpc>
                <a:spcPct val="100000"/>
              </a:lnSpc>
              <a:spcBef>
                <a:spcPts val="0"/>
              </a:spcBef>
              <a:spcAft>
                <a:spcPts val="500"/>
              </a:spcAft>
              <a:defRPr sz="1950">
                <a:solidFill>
                  <a:schemeClr val="dk1"/>
                </a:solidFill>
                <a:latin typeface="+mn-lt"/>
              </a:defRPr>
            </a:pPr>
            <a:endParaRPr lang="en-GB" sz="1600" dirty="0"/>
          </a:p>
        </p:txBody>
      </p:sp>
    </p:spTree>
    <p:extLst>
      <p:ext uri="{BB962C8B-B14F-4D97-AF65-F5344CB8AC3E}">
        <p14:creationId xmlns:p14="http://schemas.microsoft.com/office/powerpoint/2010/main" val="18009638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8F80AE-1BF9-C794-80E7-4AD1F5283F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4E4252-9687-5C48-80BC-E4882BFC235A}"/>
              </a:ext>
            </a:extLst>
          </p:cNvPr>
          <p:cNvSpPr>
            <a:spLocks noGrp="1"/>
          </p:cNvSpPr>
          <p:nvPr>
            <p:ph type="title"/>
          </p:nvPr>
        </p:nvSpPr>
        <p:spPr>
          <a:xfrm>
            <a:off x="768096" y="411480"/>
            <a:ext cx="10652760" cy="685800"/>
          </a:xfrm>
        </p:spPr>
        <p:txBody>
          <a:bodyPr wrap="square" tIns="0" bIns="0" anchor="ctr">
            <a:noAutofit/>
          </a:bodyPr>
          <a:lstStyle/>
          <a:p>
            <a:pPr marL="0" indent="0" algn="l">
              <a:buNone/>
              <a:defRPr sz="2666" b="0">
                <a:solidFill>
                  <a:schemeClr val="accent2"/>
                </a:solidFill>
                <a:latin typeface="+mn-lt"/>
              </a:defRPr>
            </a:pPr>
            <a:r>
              <a:rPr lang="en-GB" sz="2666" b="0">
                <a:solidFill>
                  <a:schemeClr val="accent2"/>
                </a:solidFill>
                <a:latin typeface="+mn-lt"/>
              </a:rPr>
              <a:t>Workshop 5 Management Case Expected Outputs</a:t>
            </a:r>
          </a:p>
        </p:txBody>
      </p:sp>
      <p:sp>
        <p:nvSpPr>
          <p:cNvPr id="3" name="Content Placeholder 2">
            <a:extLst>
              <a:ext uri="{FF2B5EF4-FFF2-40B4-BE49-F238E27FC236}">
                <a16:creationId xmlns:a16="http://schemas.microsoft.com/office/drawing/2014/main" id="{A7BE0343-9B11-F2FB-9E21-B84154921DE8}"/>
              </a:ext>
            </a:extLst>
          </p:cNvPr>
          <p:cNvSpPr>
            <a:spLocks noGrp="1"/>
          </p:cNvSpPr>
          <p:nvPr>
            <p:ph idx="1"/>
          </p:nvPr>
        </p:nvSpPr>
        <p:spPr>
          <a:xfrm>
            <a:off x="768096" y="1371600"/>
            <a:ext cx="10652760" cy="4800600"/>
          </a:xfrm>
        </p:spPr>
        <p:txBody>
          <a:bodyPr wrap="square" lIns="73152" tIns="0" rIns="73152" bIns="0">
            <a:noAutofit/>
          </a:bodyPr>
          <a:lstStyle/>
          <a:p>
            <a:pPr lvl="0">
              <a:lnSpc>
                <a:spcPct val="100000"/>
              </a:lnSpc>
              <a:spcBef>
                <a:spcPts val="0"/>
              </a:spcBef>
              <a:spcAft>
                <a:spcPts val="500"/>
              </a:spcAft>
              <a:defRPr sz="2133">
                <a:solidFill>
                  <a:schemeClr val="dk1"/>
                </a:solidFill>
                <a:latin typeface="+mn-lt"/>
              </a:defRPr>
            </a:pPr>
            <a:r>
              <a:rPr lang="en-GB" sz="2133" dirty="0">
                <a:solidFill>
                  <a:schemeClr val="dk1"/>
                </a:solidFill>
                <a:latin typeface="+mn-lt"/>
              </a:rPr>
              <a:t>Agreed governance structure with roles and responsibilities.</a:t>
            </a:r>
          </a:p>
          <a:p>
            <a:pPr lvl="0">
              <a:lnSpc>
                <a:spcPct val="100000"/>
              </a:lnSpc>
              <a:spcBef>
                <a:spcPts val="0"/>
              </a:spcBef>
              <a:spcAft>
                <a:spcPts val="500"/>
              </a:spcAft>
              <a:defRPr sz="2133">
                <a:solidFill>
                  <a:schemeClr val="dk1"/>
                </a:solidFill>
                <a:latin typeface="+mn-lt"/>
              </a:defRPr>
            </a:pPr>
            <a:r>
              <a:rPr lang="en-GB" sz="2133" dirty="0">
                <a:solidFill>
                  <a:schemeClr val="dk1"/>
                </a:solidFill>
                <a:latin typeface="+mn-lt"/>
              </a:rPr>
              <a:t>Updated programme plan with milestones, critical path, and dependencies.</a:t>
            </a:r>
          </a:p>
          <a:p>
            <a:pPr lvl="0">
              <a:lnSpc>
                <a:spcPct val="100000"/>
              </a:lnSpc>
              <a:spcBef>
                <a:spcPts val="0"/>
              </a:spcBef>
              <a:spcAft>
                <a:spcPts val="500"/>
              </a:spcAft>
              <a:defRPr sz="2133">
                <a:solidFill>
                  <a:schemeClr val="dk1"/>
                </a:solidFill>
                <a:latin typeface="+mn-lt"/>
              </a:defRPr>
            </a:pPr>
            <a:r>
              <a:rPr lang="en-GB" sz="2133" dirty="0">
                <a:solidFill>
                  <a:schemeClr val="dk1"/>
                </a:solidFill>
                <a:latin typeface="+mn-lt"/>
              </a:rPr>
              <a:t>Updated risk register with owners, mitigations, and contingency.</a:t>
            </a:r>
          </a:p>
          <a:p>
            <a:pPr lvl="0">
              <a:lnSpc>
                <a:spcPct val="100000"/>
              </a:lnSpc>
              <a:spcBef>
                <a:spcPts val="0"/>
              </a:spcBef>
              <a:spcAft>
                <a:spcPts val="500"/>
              </a:spcAft>
              <a:defRPr sz="2133">
                <a:solidFill>
                  <a:schemeClr val="dk1"/>
                </a:solidFill>
                <a:latin typeface="+mn-lt"/>
              </a:defRPr>
            </a:pPr>
            <a:r>
              <a:rPr lang="en-GB" sz="2133" dirty="0">
                <a:solidFill>
                  <a:schemeClr val="dk1"/>
                </a:solidFill>
                <a:latin typeface="+mn-lt"/>
              </a:rPr>
              <a:t>Updated Benefits Realisation Plan with baselines, KPIs, and benefit owners.</a:t>
            </a:r>
          </a:p>
          <a:p>
            <a:pPr lvl="0">
              <a:lnSpc>
                <a:spcPct val="100000"/>
              </a:lnSpc>
              <a:spcBef>
                <a:spcPts val="0"/>
              </a:spcBef>
              <a:spcAft>
                <a:spcPts val="500"/>
              </a:spcAft>
              <a:defRPr sz="2133">
                <a:solidFill>
                  <a:schemeClr val="dk1"/>
                </a:solidFill>
                <a:latin typeface="+mn-lt"/>
              </a:defRPr>
            </a:pPr>
            <a:r>
              <a:rPr lang="en-GB" sz="2133" dirty="0">
                <a:solidFill>
                  <a:schemeClr val="dk1"/>
                </a:solidFill>
                <a:latin typeface="+mn-lt"/>
              </a:rPr>
              <a:t>Delivery strategy including phasing, procurement interfaces, and transition planning.</a:t>
            </a:r>
          </a:p>
          <a:p>
            <a:pPr lvl="0">
              <a:lnSpc>
                <a:spcPct val="100000"/>
              </a:lnSpc>
              <a:spcBef>
                <a:spcPts val="0"/>
              </a:spcBef>
              <a:spcAft>
                <a:spcPts val="500"/>
              </a:spcAft>
              <a:defRPr sz="2133">
                <a:solidFill>
                  <a:schemeClr val="dk1"/>
                </a:solidFill>
                <a:latin typeface="+mn-lt"/>
              </a:defRPr>
            </a:pPr>
            <a:r>
              <a:rPr lang="en-GB" sz="2133" dirty="0">
                <a:solidFill>
                  <a:schemeClr val="dk1"/>
                </a:solidFill>
                <a:latin typeface="+mn-lt"/>
              </a:rPr>
              <a:t>Assurance plan including SCIM Gateway Review schedule.</a:t>
            </a:r>
          </a:p>
          <a:p>
            <a:pPr lvl="0">
              <a:lnSpc>
                <a:spcPct val="100000"/>
              </a:lnSpc>
              <a:spcBef>
                <a:spcPts val="0"/>
              </a:spcBef>
              <a:spcAft>
                <a:spcPts val="500"/>
              </a:spcAft>
              <a:defRPr sz="2133">
                <a:solidFill>
                  <a:schemeClr val="dk1"/>
                </a:solidFill>
                <a:latin typeface="+mn-lt"/>
              </a:defRPr>
            </a:pPr>
            <a:r>
              <a:rPr lang="en-GB" sz="2133" dirty="0">
                <a:solidFill>
                  <a:schemeClr val="dk1"/>
                </a:solidFill>
                <a:latin typeface="+mn-lt"/>
              </a:rPr>
              <a:t>Stakeholder engagement and communications plan.</a:t>
            </a:r>
          </a:p>
          <a:p>
            <a:pPr lvl="0">
              <a:lnSpc>
                <a:spcPct val="100000"/>
              </a:lnSpc>
              <a:spcBef>
                <a:spcPts val="0"/>
              </a:spcBef>
              <a:spcAft>
                <a:spcPts val="500"/>
              </a:spcAft>
              <a:defRPr sz="2133">
                <a:solidFill>
                  <a:schemeClr val="dk1"/>
                </a:solidFill>
                <a:latin typeface="+mn-lt"/>
              </a:defRPr>
            </a:pPr>
            <a:r>
              <a:rPr lang="en-GB" sz="2133" dirty="0">
                <a:solidFill>
                  <a:schemeClr val="dk1"/>
                </a:solidFill>
                <a:latin typeface="+mn-lt"/>
              </a:rPr>
              <a:t>Resource plan (internal and external).</a:t>
            </a:r>
          </a:p>
          <a:p>
            <a:pPr lvl="0">
              <a:lnSpc>
                <a:spcPct val="100000"/>
              </a:lnSpc>
              <a:spcBef>
                <a:spcPts val="0"/>
              </a:spcBef>
              <a:spcAft>
                <a:spcPts val="500"/>
              </a:spcAft>
              <a:defRPr sz="2133">
                <a:solidFill>
                  <a:schemeClr val="dk1"/>
                </a:solidFill>
                <a:latin typeface="+mn-lt"/>
              </a:defRPr>
            </a:pPr>
            <a:r>
              <a:rPr lang="en-GB" sz="2133" dirty="0">
                <a:solidFill>
                  <a:schemeClr val="dk1"/>
                </a:solidFill>
                <a:latin typeface="+mn-lt"/>
              </a:rPr>
              <a:t>Delivery readiness assessment and actions required.</a:t>
            </a:r>
          </a:p>
          <a:p>
            <a:pPr lvl="1">
              <a:lnSpc>
                <a:spcPct val="100000"/>
              </a:lnSpc>
              <a:spcBef>
                <a:spcPts val="0"/>
              </a:spcBef>
              <a:spcAft>
                <a:spcPts val="500"/>
              </a:spcAft>
              <a:defRPr sz="2133">
                <a:solidFill>
                  <a:schemeClr val="dk1"/>
                </a:solidFill>
                <a:latin typeface="+mn-lt"/>
              </a:defRPr>
            </a:pPr>
            <a:endParaRPr lang="en-GB" sz="1600" dirty="0"/>
          </a:p>
        </p:txBody>
      </p:sp>
    </p:spTree>
    <p:extLst>
      <p:ext uri="{BB962C8B-B14F-4D97-AF65-F5344CB8AC3E}">
        <p14:creationId xmlns:p14="http://schemas.microsoft.com/office/powerpoint/2010/main" val="42916887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07D277-137A-CD44-15D0-32DAA2934E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C5B9ED-37F8-97DD-012F-635C60EFBF58}"/>
              </a:ext>
            </a:extLst>
          </p:cNvPr>
          <p:cNvSpPr>
            <a:spLocks noGrp="1"/>
          </p:cNvSpPr>
          <p:nvPr>
            <p:ph type="title"/>
          </p:nvPr>
        </p:nvSpPr>
        <p:spPr>
          <a:xfrm>
            <a:off x="768096" y="411480"/>
            <a:ext cx="10652760" cy="685800"/>
          </a:xfrm>
        </p:spPr>
        <p:txBody>
          <a:bodyPr wrap="square" tIns="0" bIns="0" anchor="ctr">
            <a:noAutofit/>
          </a:bodyPr>
          <a:lstStyle/>
          <a:p>
            <a:pPr marL="0" indent="0" algn="l">
              <a:buNone/>
              <a:defRPr sz="2666" b="0">
                <a:solidFill>
                  <a:schemeClr val="accent2"/>
                </a:solidFill>
                <a:latin typeface="+mn-lt"/>
              </a:defRPr>
            </a:pPr>
            <a:r>
              <a:rPr lang="en-GB" sz="2666" b="0">
                <a:solidFill>
                  <a:schemeClr val="accent2"/>
                </a:solidFill>
                <a:latin typeface="+mn-lt"/>
              </a:rPr>
              <a:t>Workshop 5 Agenda: Management Case</a:t>
            </a:r>
          </a:p>
        </p:txBody>
      </p:sp>
      <p:sp>
        <p:nvSpPr>
          <p:cNvPr id="3" name="Content Placeholder 2">
            <a:extLst>
              <a:ext uri="{FF2B5EF4-FFF2-40B4-BE49-F238E27FC236}">
                <a16:creationId xmlns:a16="http://schemas.microsoft.com/office/drawing/2014/main" id="{5A2D27CA-B031-BC48-259C-AB59809F7864}"/>
              </a:ext>
            </a:extLst>
          </p:cNvPr>
          <p:cNvSpPr>
            <a:spLocks noGrp="1"/>
          </p:cNvSpPr>
          <p:nvPr>
            <p:ph idx="1"/>
          </p:nvPr>
        </p:nvSpPr>
        <p:spPr>
          <a:xfrm>
            <a:off x="768096" y="1371600"/>
            <a:ext cx="10652760" cy="4800600"/>
          </a:xfrm>
        </p:spPr>
        <p:txBody>
          <a:bodyPr wrap="square" lIns="73152" tIns="0" rIns="73152" bIns="0"/>
          <a:lstStyle/>
          <a:p>
            <a:pPr>
              <a:lnSpc>
                <a:spcPct val="100000"/>
              </a:lnSpc>
              <a:spcBef>
                <a:spcPts val="0"/>
              </a:spcBef>
              <a:spcAft>
                <a:spcPts val="500"/>
              </a:spcAft>
              <a:defRPr sz="2133">
                <a:solidFill>
                  <a:schemeClr val="dk1"/>
                </a:solidFill>
                <a:latin typeface="+mn-lt"/>
              </a:defRPr>
            </a:pPr>
            <a:r>
              <a:rPr lang="en-GB" sz="2133">
                <a:solidFill>
                  <a:schemeClr val="dk1"/>
                </a:solidFill>
                <a:latin typeface="+mn-lt"/>
              </a:rPr>
              <a:t>Welcome, Purpose &amp; OBC Progress Update </a:t>
            </a:r>
          </a:p>
          <a:p>
            <a:pPr>
              <a:lnSpc>
                <a:spcPct val="100000"/>
              </a:lnSpc>
              <a:spcBef>
                <a:spcPts val="0"/>
              </a:spcBef>
              <a:spcAft>
                <a:spcPts val="500"/>
              </a:spcAft>
              <a:defRPr sz="2133">
                <a:solidFill>
                  <a:schemeClr val="dk1"/>
                </a:solidFill>
                <a:latin typeface="+mn-lt"/>
              </a:defRPr>
            </a:pPr>
            <a:r>
              <a:rPr lang="en-GB" sz="2133">
                <a:solidFill>
                  <a:schemeClr val="dk1"/>
                </a:solidFill>
                <a:latin typeface="+mn-lt"/>
              </a:rPr>
              <a:t>Strategic Context for Delivery </a:t>
            </a:r>
          </a:p>
          <a:p>
            <a:pPr>
              <a:lnSpc>
                <a:spcPct val="100000"/>
              </a:lnSpc>
              <a:spcBef>
                <a:spcPts val="0"/>
              </a:spcBef>
              <a:spcAft>
                <a:spcPts val="500"/>
              </a:spcAft>
              <a:defRPr sz="2133">
                <a:solidFill>
                  <a:schemeClr val="dk1"/>
                </a:solidFill>
                <a:latin typeface="+mn-lt"/>
              </a:defRPr>
            </a:pPr>
            <a:r>
              <a:rPr lang="en-GB" sz="2133">
                <a:solidFill>
                  <a:schemeClr val="dk1"/>
                </a:solidFill>
                <a:latin typeface="+mn-lt"/>
              </a:rPr>
              <a:t>Delivery Model &amp; Delivery Plan </a:t>
            </a:r>
          </a:p>
          <a:p>
            <a:pPr>
              <a:lnSpc>
                <a:spcPct val="100000"/>
              </a:lnSpc>
              <a:spcBef>
                <a:spcPts val="0"/>
              </a:spcBef>
              <a:spcAft>
                <a:spcPts val="500"/>
              </a:spcAft>
              <a:defRPr sz="2133">
                <a:solidFill>
                  <a:schemeClr val="dk1"/>
                </a:solidFill>
                <a:latin typeface="+mn-lt"/>
              </a:defRPr>
            </a:pPr>
            <a:r>
              <a:rPr lang="en-GB" sz="2133">
                <a:solidFill>
                  <a:schemeClr val="dk1"/>
                </a:solidFill>
                <a:latin typeface="+mn-lt"/>
              </a:rPr>
              <a:t>Governance Structure </a:t>
            </a:r>
          </a:p>
          <a:p>
            <a:pPr>
              <a:lnSpc>
                <a:spcPct val="100000"/>
              </a:lnSpc>
              <a:spcBef>
                <a:spcPts val="0"/>
              </a:spcBef>
              <a:spcAft>
                <a:spcPts val="500"/>
              </a:spcAft>
              <a:defRPr sz="2133">
                <a:solidFill>
                  <a:schemeClr val="dk1"/>
                </a:solidFill>
                <a:latin typeface="+mn-lt"/>
              </a:defRPr>
            </a:pPr>
            <a:r>
              <a:rPr lang="en-GB" sz="2133">
                <a:solidFill>
                  <a:schemeClr val="dk1"/>
                </a:solidFill>
                <a:latin typeface="+mn-lt"/>
              </a:rPr>
              <a:t>Assurance, Approvals &amp; SCIM Requirements </a:t>
            </a:r>
          </a:p>
          <a:p>
            <a:pPr>
              <a:lnSpc>
                <a:spcPct val="100000"/>
              </a:lnSpc>
              <a:spcBef>
                <a:spcPts val="0"/>
              </a:spcBef>
              <a:spcAft>
                <a:spcPts val="500"/>
              </a:spcAft>
              <a:defRPr sz="2133">
                <a:solidFill>
                  <a:schemeClr val="dk1"/>
                </a:solidFill>
                <a:latin typeface="+mn-lt"/>
              </a:defRPr>
            </a:pPr>
            <a:r>
              <a:rPr lang="en-GB" sz="2133">
                <a:solidFill>
                  <a:schemeClr val="dk1"/>
                </a:solidFill>
                <a:latin typeface="+mn-lt"/>
              </a:rPr>
              <a:t>Risk Management &amp; Risk Register </a:t>
            </a:r>
          </a:p>
          <a:p>
            <a:pPr>
              <a:lnSpc>
                <a:spcPct val="100000"/>
              </a:lnSpc>
              <a:spcBef>
                <a:spcPts val="0"/>
              </a:spcBef>
              <a:spcAft>
                <a:spcPts val="500"/>
              </a:spcAft>
              <a:defRPr sz="2133">
                <a:solidFill>
                  <a:schemeClr val="dk1"/>
                </a:solidFill>
                <a:latin typeface="+mn-lt"/>
              </a:defRPr>
            </a:pPr>
            <a:r>
              <a:rPr lang="en-GB" sz="2133">
                <a:solidFill>
                  <a:schemeClr val="dk1"/>
                </a:solidFill>
                <a:latin typeface="+mn-lt"/>
              </a:rPr>
              <a:t>Benefits Realisation Strategy </a:t>
            </a:r>
          </a:p>
          <a:p>
            <a:pPr>
              <a:lnSpc>
                <a:spcPct val="100000"/>
              </a:lnSpc>
              <a:spcBef>
                <a:spcPts val="0"/>
              </a:spcBef>
              <a:spcAft>
                <a:spcPts val="500"/>
              </a:spcAft>
              <a:defRPr sz="2133">
                <a:solidFill>
                  <a:schemeClr val="dk1"/>
                </a:solidFill>
                <a:latin typeface="+mn-lt"/>
              </a:defRPr>
            </a:pPr>
            <a:r>
              <a:rPr lang="en-GB" sz="2133">
                <a:solidFill>
                  <a:schemeClr val="dk1"/>
                </a:solidFill>
                <a:latin typeface="+mn-lt"/>
              </a:rPr>
              <a:t>Change Management &amp; Stakeholder Engagement </a:t>
            </a:r>
          </a:p>
          <a:p>
            <a:pPr>
              <a:lnSpc>
                <a:spcPct val="100000"/>
              </a:lnSpc>
              <a:spcBef>
                <a:spcPts val="0"/>
              </a:spcBef>
              <a:spcAft>
                <a:spcPts val="500"/>
              </a:spcAft>
              <a:defRPr sz="2133">
                <a:solidFill>
                  <a:schemeClr val="dk1"/>
                </a:solidFill>
                <a:latin typeface="+mn-lt"/>
              </a:defRPr>
            </a:pPr>
            <a:r>
              <a:rPr lang="en-GB" sz="2133">
                <a:solidFill>
                  <a:schemeClr val="dk1"/>
                </a:solidFill>
                <a:latin typeface="+mn-lt"/>
              </a:rPr>
              <a:t>Programme Controls &amp; Reporting </a:t>
            </a:r>
          </a:p>
          <a:p>
            <a:pPr>
              <a:lnSpc>
                <a:spcPct val="100000"/>
              </a:lnSpc>
              <a:spcBef>
                <a:spcPts val="0"/>
              </a:spcBef>
              <a:spcAft>
                <a:spcPts val="500"/>
              </a:spcAft>
              <a:defRPr sz="2133">
                <a:solidFill>
                  <a:schemeClr val="dk1"/>
                </a:solidFill>
                <a:latin typeface="+mn-lt"/>
              </a:defRPr>
            </a:pPr>
            <a:r>
              <a:rPr lang="en-GB" sz="2133">
                <a:solidFill>
                  <a:schemeClr val="dk1"/>
                </a:solidFill>
                <a:latin typeface="+mn-lt"/>
              </a:rPr>
              <a:t>Drafting Requirements &amp; Next Steps </a:t>
            </a:r>
          </a:p>
          <a:p>
            <a:pPr>
              <a:lnSpc>
                <a:spcPct val="100000"/>
              </a:lnSpc>
              <a:spcBef>
                <a:spcPts val="0"/>
              </a:spcBef>
              <a:spcAft>
                <a:spcPts val="500"/>
              </a:spcAft>
              <a:defRPr sz="2133">
                <a:solidFill>
                  <a:schemeClr val="dk1"/>
                </a:solidFill>
                <a:latin typeface="+mn-lt"/>
              </a:defRPr>
            </a:pPr>
            <a:endParaRPr lang="en-GB" sz="1600"/>
          </a:p>
        </p:txBody>
      </p:sp>
    </p:spTree>
    <p:extLst>
      <p:ext uri="{BB962C8B-B14F-4D97-AF65-F5344CB8AC3E}">
        <p14:creationId xmlns:p14="http://schemas.microsoft.com/office/powerpoint/2010/main" val="22927500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96CB92-A952-4B5E-2938-735BB2BFD5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85A43D-B7D4-D267-B198-54CEB6A21FD2}"/>
              </a:ext>
            </a:extLst>
          </p:cNvPr>
          <p:cNvSpPr>
            <a:spLocks noGrp="1"/>
          </p:cNvSpPr>
          <p:nvPr>
            <p:ph type="title"/>
          </p:nvPr>
        </p:nvSpPr>
        <p:spPr>
          <a:xfrm>
            <a:off x="768096" y="411480"/>
            <a:ext cx="10652760" cy="685800"/>
          </a:xfrm>
        </p:spPr>
        <p:txBody>
          <a:bodyPr wrap="square" tIns="0" bIns="0" anchor="ctr">
            <a:noAutofit/>
          </a:bodyPr>
          <a:lstStyle/>
          <a:p>
            <a:pPr marL="0" indent="0" algn="l">
              <a:buNone/>
              <a:defRPr sz="2666" b="0">
                <a:solidFill>
                  <a:schemeClr val="accent2"/>
                </a:solidFill>
                <a:latin typeface="+mn-lt"/>
              </a:defRPr>
            </a:pPr>
            <a:r>
              <a:rPr lang="en-GB" sz="2666" b="0">
                <a:solidFill>
                  <a:schemeClr val="accent2"/>
                </a:solidFill>
                <a:latin typeface="+mn-lt"/>
              </a:rPr>
              <a:t>Welcome, Purpose &amp; OBC Progress Update </a:t>
            </a:r>
          </a:p>
        </p:txBody>
      </p:sp>
      <p:sp>
        <p:nvSpPr>
          <p:cNvPr id="3" name="Content Placeholder 2">
            <a:extLst>
              <a:ext uri="{FF2B5EF4-FFF2-40B4-BE49-F238E27FC236}">
                <a16:creationId xmlns:a16="http://schemas.microsoft.com/office/drawing/2014/main" id="{F1FEDF19-E357-89D4-FCDE-F6694C546587}"/>
              </a:ext>
            </a:extLst>
          </p:cNvPr>
          <p:cNvSpPr>
            <a:spLocks noGrp="1"/>
          </p:cNvSpPr>
          <p:nvPr>
            <p:ph idx="1"/>
          </p:nvPr>
        </p:nvSpPr>
        <p:spPr>
          <a:xfrm>
            <a:off x="768096" y="1371600"/>
            <a:ext cx="10652760" cy="4800600"/>
          </a:xfrm>
        </p:spPr>
        <p:txBody>
          <a:bodyPr wrap="square" lIns="73152" tIns="0" rIns="73152" bIns="0">
            <a:noAutofit/>
          </a:bodyPr>
          <a:lstStyle/>
          <a:p>
            <a:pPr lvl="0">
              <a:lnSpc>
                <a:spcPct val="100000"/>
              </a:lnSpc>
              <a:spcBef>
                <a:spcPts val="0"/>
              </a:spcBef>
              <a:spcAft>
                <a:spcPts val="500"/>
              </a:spcAft>
              <a:defRPr sz="2133">
                <a:solidFill>
                  <a:schemeClr val="dk1"/>
                </a:solidFill>
                <a:latin typeface="+mn-lt"/>
              </a:defRPr>
            </a:pPr>
            <a:r>
              <a:rPr lang="en-GB" sz="2133" dirty="0">
                <a:solidFill>
                  <a:schemeClr val="dk1"/>
                </a:solidFill>
                <a:latin typeface="+mn-lt"/>
              </a:rPr>
              <a:t>Recap progress across the Five Cases</a:t>
            </a:r>
          </a:p>
          <a:p>
            <a:pPr lvl="0">
              <a:lnSpc>
                <a:spcPct val="100000"/>
              </a:lnSpc>
              <a:spcBef>
                <a:spcPts val="0"/>
              </a:spcBef>
              <a:spcAft>
                <a:spcPts val="500"/>
              </a:spcAft>
              <a:defRPr sz="2133">
                <a:solidFill>
                  <a:schemeClr val="dk1"/>
                </a:solidFill>
                <a:latin typeface="+mn-lt"/>
              </a:defRPr>
            </a:pPr>
            <a:endParaRPr lang="en-GB" sz="2133" dirty="0">
              <a:solidFill>
                <a:schemeClr val="dk1"/>
              </a:solidFill>
              <a:latin typeface="+mn-lt"/>
            </a:endParaRPr>
          </a:p>
          <a:p>
            <a:pPr lvl="0">
              <a:lnSpc>
                <a:spcPct val="100000"/>
              </a:lnSpc>
              <a:spcBef>
                <a:spcPts val="0"/>
              </a:spcBef>
              <a:spcAft>
                <a:spcPts val="500"/>
              </a:spcAft>
              <a:defRPr sz="2133">
                <a:solidFill>
                  <a:schemeClr val="dk1"/>
                </a:solidFill>
                <a:latin typeface="+mn-lt"/>
              </a:defRPr>
            </a:pPr>
            <a:r>
              <a:rPr lang="en-GB" sz="2133" dirty="0">
                <a:solidFill>
                  <a:schemeClr val="dk1"/>
                </a:solidFill>
                <a:latin typeface="+mn-lt"/>
              </a:rPr>
              <a:t>Confirm Workshop 5 objectives:</a:t>
            </a:r>
          </a:p>
          <a:p>
            <a:pPr lvl="1">
              <a:lnSpc>
                <a:spcPct val="100000"/>
              </a:lnSpc>
              <a:spcBef>
                <a:spcPts val="0"/>
              </a:spcBef>
              <a:spcAft>
                <a:spcPts val="5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Agree delivery arrangements</a:t>
            </a:r>
          </a:p>
          <a:p>
            <a:pPr lvl="1">
              <a:lnSpc>
                <a:spcPct val="100000"/>
              </a:lnSpc>
              <a:spcBef>
                <a:spcPts val="0"/>
              </a:spcBef>
              <a:spcAft>
                <a:spcPts val="5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Confirm governance and assurance</a:t>
            </a:r>
          </a:p>
          <a:p>
            <a:pPr lvl="1">
              <a:lnSpc>
                <a:spcPct val="100000"/>
              </a:lnSpc>
              <a:spcBef>
                <a:spcPts val="0"/>
              </a:spcBef>
              <a:spcAft>
                <a:spcPts val="5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Define programme controls</a:t>
            </a:r>
          </a:p>
          <a:p>
            <a:pPr lvl="1">
              <a:lnSpc>
                <a:spcPct val="100000"/>
              </a:lnSpc>
              <a:spcBef>
                <a:spcPts val="0"/>
              </a:spcBef>
              <a:spcAft>
                <a:spcPts val="5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Finalise Management Case inputs for the OBC</a:t>
            </a:r>
          </a:p>
          <a:p>
            <a:pPr lvl="0">
              <a:lnSpc>
                <a:spcPct val="100000"/>
              </a:lnSpc>
              <a:spcBef>
                <a:spcPts val="0"/>
              </a:spcBef>
              <a:spcAft>
                <a:spcPts val="500"/>
              </a:spcAft>
              <a:defRPr sz="2133">
                <a:solidFill>
                  <a:schemeClr val="dk1"/>
                </a:solidFill>
                <a:latin typeface="+mn-lt"/>
              </a:defRPr>
            </a:pPr>
            <a:endParaRPr lang="en-GB" sz="2133" dirty="0">
              <a:solidFill>
                <a:schemeClr val="dk1"/>
              </a:solidFill>
              <a:latin typeface="+mn-lt"/>
            </a:endParaRPr>
          </a:p>
          <a:p>
            <a:pPr lvl="0">
              <a:lnSpc>
                <a:spcPct val="100000"/>
              </a:lnSpc>
              <a:spcBef>
                <a:spcPts val="0"/>
              </a:spcBef>
              <a:spcAft>
                <a:spcPts val="500"/>
              </a:spcAft>
              <a:defRPr sz="2133">
                <a:solidFill>
                  <a:schemeClr val="dk1"/>
                </a:solidFill>
                <a:latin typeface="+mn-lt"/>
              </a:defRPr>
            </a:pPr>
            <a:r>
              <a:rPr lang="en-GB" sz="2133" dirty="0">
                <a:solidFill>
                  <a:schemeClr val="dk1"/>
                </a:solidFill>
                <a:latin typeface="+mn-lt"/>
              </a:rPr>
              <a:t>Overview of required Management Case outputs</a:t>
            </a:r>
          </a:p>
          <a:p>
            <a:pPr>
              <a:lnSpc>
                <a:spcPct val="100000"/>
              </a:lnSpc>
              <a:spcBef>
                <a:spcPts val="0"/>
              </a:spcBef>
              <a:spcAft>
                <a:spcPts val="500"/>
              </a:spcAft>
              <a:defRPr sz="2133">
                <a:solidFill>
                  <a:schemeClr val="dk1"/>
                </a:solidFill>
                <a:latin typeface="+mn-lt"/>
              </a:defRPr>
            </a:pPr>
            <a:endParaRPr lang="en-GB" sz="1600" dirty="0"/>
          </a:p>
          <a:p>
            <a:pPr>
              <a:lnSpc>
                <a:spcPct val="100000"/>
              </a:lnSpc>
              <a:spcBef>
                <a:spcPts val="0"/>
              </a:spcBef>
              <a:spcAft>
                <a:spcPts val="500"/>
              </a:spcAft>
              <a:defRPr sz="2133">
                <a:solidFill>
                  <a:schemeClr val="dk1"/>
                </a:solidFill>
                <a:latin typeface="+mn-lt"/>
              </a:defRPr>
            </a:pPr>
            <a:endParaRPr lang="en-GB" sz="1600" dirty="0"/>
          </a:p>
          <a:p>
            <a:pPr>
              <a:lnSpc>
                <a:spcPct val="100000"/>
              </a:lnSpc>
              <a:spcBef>
                <a:spcPts val="0"/>
              </a:spcBef>
              <a:spcAft>
                <a:spcPts val="500"/>
              </a:spcAft>
              <a:defRPr sz="2133">
                <a:solidFill>
                  <a:schemeClr val="dk1"/>
                </a:solidFill>
                <a:latin typeface="+mn-lt"/>
              </a:defRPr>
            </a:pPr>
            <a:endParaRPr lang="en-GB" sz="1400" dirty="0"/>
          </a:p>
          <a:p>
            <a:pPr marL="0" indent="0">
              <a:lnSpc>
                <a:spcPct val="100000"/>
              </a:lnSpc>
              <a:spcBef>
                <a:spcPts val="0"/>
              </a:spcBef>
              <a:spcAft>
                <a:spcPts val="500"/>
              </a:spcAft>
              <a:buNone/>
              <a:defRPr sz="2133">
                <a:solidFill>
                  <a:schemeClr val="dk1"/>
                </a:solidFill>
                <a:latin typeface="+mn-lt"/>
              </a:defRPr>
            </a:pPr>
            <a:endParaRPr lang="en-GB" sz="1400" dirty="0"/>
          </a:p>
        </p:txBody>
      </p:sp>
    </p:spTree>
    <p:extLst>
      <p:ext uri="{BB962C8B-B14F-4D97-AF65-F5344CB8AC3E}">
        <p14:creationId xmlns:p14="http://schemas.microsoft.com/office/powerpoint/2010/main" val="38715886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F3E470-E750-8ABB-3C4A-86B8FE89A6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85E09A-5FCB-F200-AEAC-C912819961A6}"/>
              </a:ext>
            </a:extLst>
          </p:cNvPr>
          <p:cNvSpPr>
            <a:spLocks noGrp="1"/>
          </p:cNvSpPr>
          <p:nvPr>
            <p:ph type="title"/>
          </p:nvPr>
        </p:nvSpPr>
        <p:spPr>
          <a:xfrm>
            <a:off x="768096" y="411480"/>
            <a:ext cx="10652760" cy="685800"/>
          </a:xfrm>
        </p:spPr>
        <p:txBody>
          <a:bodyPr wrap="square" tIns="0" bIns="0" anchor="ctr">
            <a:noAutofit/>
          </a:bodyPr>
          <a:lstStyle/>
          <a:p>
            <a:pPr marL="0" indent="0" algn="l">
              <a:buNone/>
              <a:defRPr sz="2666" b="0">
                <a:solidFill>
                  <a:schemeClr val="accent2"/>
                </a:solidFill>
                <a:latin typeface="+mn-lt"/>
              </a:defRPr>
            </a:pPr>
            <a:r>
              <a:rPr lang="en-GB" sz="2666" b="0">
                <a:solidFill>
                  <a:schemeClr val="accent2"/>
                </a:solidFill>
                <a:latin typeface="+mn-lt"/>
              </a:rPr>
              <a:t>Strategic Context for Delivery </a:t>
            </a:r>
          </a:p>
        </p:txBody>
      </p:sp>
      <p:sp>
        <p:nvSpPr>
          <p:cNvPr id="3" name="Content Placeholder 2">
            <a:extLst>
              <a:ext uri="{FF2B5EF4-FFF2-40B4-BE49-F238E27FC236}">
                <a16:creationId xmlns:a16="http://schemas.microsoft.com/office/drawing/2014/main" id="{3C5C75F6-5C29-837C-FBC6-D6A092834914}"/>
              </a:ext>
            </a:extLst>
          </p:cNvPr>
          <p:cNvSpPr>
            <a:spLocks noGrp="1"/>
          </p:cNvSpPr>
          <p:nvPr>
            <p:ph idx="1"/>
          </p:nvPr>
        </p:nvSpPr>
        <p:spPr>
          <a:xfrm>
            <a:off x="768096" y="1371600"/>
            <a:ext cx="10652760" cy="4800600"/>
          </a:xfrm>
        </p:spPr>
        <p:txBody>
          <a:bodyPr wrap="square" lIns="73152" tIns="0" rIns="73152" bIns="0">
            <a:noAutofit/>
          </a:bodyPr>
          <a:lstStyle/>
          <a:p>
            <a:pPr lvl="0">
              <a:lnSpc>
                <a:spcPct val="100000"/>
              </a:lnSpc>
              <a:spcBef>
                <a:spcPts val="0"/>
              </a:spcBef>
              <a:spcAft>
                <a:spcPts val="500"/>
              </a:spcAft>
              <a:defRPr sz="2133">
                <a:solidFill>
                  <a:schemeClr val="dk1"/>
                </a:solidFill>
                <a:latin typeface="+mn-lt"/>
              </a:defRPr>
            </a:pPr>
            <a:r>
              <a:rPr lang="en-GB" sz="2133">
                <a:solidFill>
                  <a:schemeClr val="dk1"/>
                </a:solidFill>
                <a:latin typeface="+mn-lt"/>
              </a:rPr>
              <a:t>Key organisational governance requirements</a:t>
            </a:r>
          </a:p>
          <a:p>
            <a:pPr lvl="0">
              <a:lnSpc>
                <a:spcPct val="100000"/>
              </a:lnSpc>
              <a:spcBef>
                <a:spcPts val="0"/>
              </a:spcBef>
              <a:spcAft>
                <a:spcPts val="500"/>
              </a:spcAft>
              <a:defRPr sz="2133">
                <a:solidFill>
                  <a:schemeClr val="dk1"/>
                </a:solidFill>
                <a:latin typeface="+mn-lt"/>
              </a:defRPr>
            </a:pPr>
            <a:r>
              <a:rPr lang="en-GB" sz="2133">
                <a:solidFill>
                  <a:schemeClr val="dk1"/>
                </a:solidFill>
                <a:latin typeface="+mn-lt"/>
              </a:rPr>
              <a:t>SCIM expectations for delivery planning</a:t>
            </a:r>
          </a:p>
          <a:p>
            <a:pPr lvl="0">
              <a:lnSpc>
                <a:spcPct val="100000"/>
              </a:lnSpc>
              <a:spcBef>
                <a:spcPts val="0"/>
              </a:spcBef>
              <a:spcAft>
                <a:spcPts val="500"/>
              </a:spcAft>
              <a:defRPr sz="2133">
                <a:solidFill>
                  <a:schemeClr val="dk1"/>
                </a:solidFill>
                <a:latin typeface="+mn-lt"/>
              </a:defRPr>
            </a:pPr>
            <a:r>
              <a:rPr lang="en-GB" sz="2133">
                <a:solidFill>
                  <a:schemeClr val="dk1"/>
                </a:solidFill>
                <a:latin typeface="+mn-lt"/>
              </a:rPr>
              <a:t>Dependencies from Commercial and Financial Cases</a:t>
            </a:r>
          </a:p>
          <a:p>
            <a:pPr lvl="0">
              <a:lnSpc>
                <a:spcPct val="100000"/>
              </a:lnSpc>
              <a:spcBef>
                <a:spcPts val="0"/>
              </a:spcBef>
              <a:spcAft>
                <a:spcPts val="500"/>
              </a:spcAft>
              <a:defRPr sz="2133">
                <a:solidFill>
                  <a:schemeClr val="dk1"/>
                </a:solidFill>
                <a:latin typeface="+mn-lt"/>
              </a:defRPr>
            </a:pPr>
            <a:r>
              <a:rPr lang="en-GB" sz="2133">
                <a:solidFill>
                  <a:schemeClr val="dk1"/>
                </a:solidFill>
                <a:latin typeface="+mn-lt"/>
              </a:rPr>
              <a:t>Constraints affecting delivery (planning, funding, capacity)</a:t>
            </a:r>
          </a:p>
          <a:p>
            <a:pPr>
              <a:lnSpc>
                <a:spcPct val="100000"/>
              </a:lnSpc>
              <a:spcBef>
                <a:spcPts val="0"/>
              </a:spcBef>
              <a:spcAft>
                <a:spcPts val="500"/>
              </a:spcAft>
              <a:defRPr sz="2133">
                <a:solidFill>
                  <a:schemeClr val="dk1"/>
                </a:solidFill>
                <a:latin typeface="+mn-lt"/>
              </a:defRPr>
            </a:pPr>
            <a:endParaRPr lang="en-GB" sz="1600"/>
          </a:p>
          <a:p>
            <a:pPr>
              <a:lnSpc>
                <a:spcPct val="100000"/>
              </a:lnSpc>
              <a:spcBef>
                <a:spcPts val="0"/>
              </a:spcBef>
              <a:spcAft>
                <a:spcPts val="500"/>
              </a:spcAft>
              <a:defRPr sz="2133">
                <a:solidFill>
                  <a:schemeClr val="dk1"/>
                </a:solidFill>
                <a:latin typeface="+mn-lt"/>
              </a:defRPr>
            </a:pPr>
            <a:endParaRPr lang="en-GB" sz="1600"/>
          </a:p>
          <a:p>
            <a:pPr>
              <a:lnSpc>
                <a:spcPct val="100000"/>
              </a:lnSpc>
              <a:spcBef>
                <a:spcPts val="0"/>
              </a:spcBef>
              <a:spcAft>
                <a:spcPts val="500"/>
              </a:spcAft>
              <a:defRPr sz="2133">
                <a:solidFill>
                  <a:schemeClr val="dk1"/>
                </a:solidFill>
                <a:latin typeface="+mn-lt"/>
              </a:defRPr>
            </a:pPr>
            <a:endParaRPr lang="en-GB" sz="1600"/>
          </a:p>
          <a:p>
            <a:pPr>
              <a:lnSpc>
                <a:spcPct val="100000"/>
              </a:lnSpc>
              <a:spcBef>
                <a:spcPts val="0"/>
              </a:spcBef>
              <a:spcAft>
                <a:spcPts val="500"/>
              </a:spcAft>
              <a:defRPr sz="2133">
                <a:solidFill>
                  <a:schemeClr val="dk1"/>
                </a:solidFill>
                <a:latin typeface="+mn-lt"/>
              </a:defRPr>
            </a:pPr>
            <a:endParaRPr lang="en-GB" sz="1600"/>
          </a:p>
          <a:p>
            <a:pPr marL="0" indent="0">
              <a:lnSpc>
                <a:spcPct val="100000"/>
              </a:lnSpc>
              <a:spcBef>
                <a:spcPts val="0"/>
              </a:spcBef>
              <a:spcAft>
                <a:spcPts val="500"/>
              </a:spcAft>
              <a:buNone/>
              <a:defRPr sz="2133">
                <a:solidFill>
                  <a:schemeClr val="dk1"/>
                </a:solidFill>
                <a:latin typeface="+mn-lt"/>
              </a:defRPr>
            </a:pPr>
            <a:endParaRPr lang="en-GB" sz="1600"/>
          </a:p>
        </p:txBody>
      </p:sp>
    </p:spTree>
    <p:extLst>
      <p:ext uri="{BB962C8B-B14F-4D97-AF65-F5344CB8AC3E}">
        <p14:creationId xmlns:p14="http://schemas.microsoft.com/office/powerpoint/2010/main" val="15982110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46CCEE-60C1-1CA1-7FDC-4800338C81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D8EDA7-5FE0-AB25-755A-FCCC4E39BC78}"/>
              </a:ext>
            </a:extLst>
          </p:cNvPr>
          <p:cNvSpPr>
            <a:spLocks noGrp="1"/>
          </p:cNvSpPr>
          <p:nvPr>
            <p:ph type="title"/>
          </p:nvPr>
        </p:nvSpPr>
        <p:spPr>
          <a:xfrm>
            <a:off x="768096" y="411480"/>
            <a:ext cx="10652760" cy="685800"/>
          </a:xfrm>
        </p:spPr>
        <p:txBody>
          <a:bodyPr wrap="square" tIns="0" bIns="0" anchor="ctr">
            <a:noAutofit/>
          </a:bodyPr>
          <a:lstStyle/>
          <a:p>
            <a:pPr marL="0" indent="0" algn="l">
              <a:buNone/>
              <a:defRPr sz="2666" b="0">
                <a:solidFill>
                  <a:schemeClr val="accent2"/>
                </a:solidFill>
                <a:latin typeface="+mn-lt"/>
              </a:defRPr>
            </a:pPr>
            <a:r>
              <a:rPr lang="en-GB" sz="2666" b="0">
                <a:solidFill>
                  <a:schemeClr val="accent2"/>
                </a:solidFill>
                <a:latin typeface="+mn-lt"/>
              </a:rPr>
              <a:t>Delivery Model &amp; Delivery Plan </a:t>
            </a:r>
          </a:p>
        </p:txBody>
      </p:sp>
      <p:sp>
        <p:nvSpPr>
          <p:cNvPr id="3" name="Content Placeholder 2">
            <a:extLst>
              <a:ext uri="{FF2B5EF4-FFF2-40B4-BE49-F238E27FC236}">
                <a16:creationId xmlns:a16="http://schemas.microsoft.com/office/drawing/2014/main" id="{C9D48FF1-75B6-5939-A6CD-84856DB26090}"/>
              </a:ext>
            </a:extLst>
          </p:cNvPr>
          <p:cNvSpPr>
            <a:spLocks noGrp="1"/>
          </p:cNvSpPr>
          <p:nvPr>
            <p:ph idx="1"/>
          </p:nvPr>
        </p:nvSpPr>
        <p:spPr>
          <a:xfrm>
            <a:off x="768096" y="1371600"/>
            <a:ext cx="10652760" cy="4800600"/>
          </a:xfrm>
        </p:spPr>
        <p:txBody>
          <a:bodyPr wrap="square" lIns="73152" tIns="0" rIns="73152" bIns="0">
            <a:noAutofit/>
          </a:bodyPr>
          <a:lstStyle/>
          <a:p>
            <a:pPr lvl="0">
              <a:lnSpc>
                <a:spcPct val="100000"/>
              </a:lnSpc>
              <a:spcBef>
                <a:spcPts val="0"/>
              </a:spcBef>
              <a:spcAft>
                <a:spcPts val="500"/>
              </a:spcAft>
              <a:defRPr sz="2133">
                <a:solidFill>
                  <a:schemeClr val="dk1"/>
                </a:solidFill>
                <a:latin typeface="+mn-lt"/>
              </a:defRPr>
            </a:pPr>
            <a:r>
              <a:rPr lang="en-GB" sz="2133" dirty="0">
                <a:solidFill>
                  <a:schemeClr val="dk1"/>
                </a:solidFill>
                <a:latin typeface="+mn-lt"/>
              </a:rPr>
              <a:t>Review Preferred Way Forward delivery implications</a:t>
            </a:r>
          </a:p>
          <a:p>
            <a:pPr lvl="0">
              <a:lnSpc>
                <a:spcPct val="100000"/>
              </a:lnSpc>
              <a:spcBef>
                <a:spcPts val="0"/>
              </a:spcBef>
              <a:spcAft>
                <a:spcPts val="500"/>
              </a:spcAft>
              <a:defRPr sz="2133">
                <a:solidFill>
                  <a:schemeClr val="dk1"/>
                </a:solidFill>
                <a:latin typeface="+mn-lt"/>
              </a:defRPr>
            </a:pPr>
            <a:r>
              <a:rPr lang="en-GB" sz="2133" dirty="0">
                <a:solidFill>
                  <a:schemeClr val="dk1"/>
                </a:solidFill>
                <a:latin typeface="+mn-lt"/>
              </a:rPr>
              <a:t>Define delivery model:</a:t>
            </a:r>
          </a:p>
          <a:p>
            <a:pPr lvl="1">
              <a:spcBef>
                <a:spcPts val="0"/>
              </a:spcBef>
              <a:spcAft>
                <a:spcPts val="5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In‑house</a:t>
            </a:r>
          </a:p>
          <a:p>
            <a:pPr lvl="1">
              <a:spcBef>
                <a:spcPts val="0"/>
              </a:spcBef>
              <a:spcAft>
                <a:spcPts val="5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Hybrid</a:t>
            </a:r>
          </a:p>
          <a:p>
            <a:pPr lvl="1">
              <a:spcBef>
                <a:spcPts val="0"/>
              </a:spcBef>
              <a:spcAft>
                <a:spcPts val="5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Supplier‑led</a:t>
            </a:r>
          </a:p>
          <a:p>
            <a:pPr lvl="0">
              <a:lnSpc>
                <a:spcPct val="100000"/>
              </a:lnSpc>
              <a:spcBef>
                <a:spcPts val="0"/>
              </a:spcBef>
              <a:spcAft>
                <a:spcPts val="500"/>
              </a:spcAft>
              <a:defRPr sz="2133">
                <a:solidFill>
                  <a:schemeClr val="dk1"/>
                </a:solidFill>
                <a:latin typeface="+mn-lt"/>
              </a:defRPr>
            </a:pPr>
            <a:r>
              <a:rPr lang="en-GB" sz="2133" dirty="0">
                <a:solidFill>
                  <a:schemeClr val="dk1"/>
                </a:solidFill>
                <a:latin typeface="+mn-lt"/>
              </a:rPr>
              <a:t>Develop high‑level delivery plan:</a:t>
            </a:r>
          </a:p>
          <a:p>
            <a:pPr lvl="1">
              <a:lnSpc>
                <a:spcPct val="100000"/>
              </a:lnSpc>
              <a:spcBef>
                <a:spcPts val="0"/>
              </a:spcBef>
              <a:spcAft>
                <a:spcPts val="5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Key milestones</a:t>
            </a:r>
          </a:p>
          <a:p>
            <a:pPr lvl="1">
              <a:lnSpc>
                <a:spcPct val="100000"/>
              </a:lnSpc>
              <a:spcBef>
                <a:spcPts val="0"/>
              </a:spcBef>
              <a:spcAft>
                <a:spcPts val="5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Critical path</a:t>
            </a:r>
          </a:p>
          <a:p>
            <a:pPr lvl="1">
              <a:lnSpc>
                <a:spcPct val="100000"/>
              </a:lnSpc>
              <a:spcBef>
                <a:spcPts val="0"/>
              </a:spcBef>
              <a:spcAft>
                <a:spcPts val="5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Stage gates</a:t>
            </a:r>
          </a:p>
          <a:p>
            <a:pPr lvl="0">
              <a:lnSpc>
                <a:spcPct val="100000"/>
              </a:lnSpc>
              <a:spcBef>
                <a:spcPts val="0"/>
              </a:spcBef>
              <a:spcAft>
                <a:spcPts val="500"/>
              </a:spcAft>
              <a:defRPr sz="2133">
                <a:solidFill>
                  <a:schemeClr val="dk1"/>
                </a:solidFill>
                <a:latin typeface="+mn-lt"/>
              </a:defRPr>
            </a:pPr>
            <a:r>
              <a:rPr lang="en-GB" sz="2133" dirty="0">
                <a:solidFill>
                  <a:schemeClr val="dk1"/>
                </a:solidFill>
                <a:latin typeface="+mn-lt"/>
              </a:rPr>
              <a:t>Output: </a:t>
            </a:r>
            <a:r>
              <a:rPr lang="en-GB" sz="2133" b="1" dirty="0">
                <a:solidFill>
                  <a:schemeClr val="dk1"/>
                </a:solidFill>
                <a:latin typeface="+mn-lt"/>
              </a:rPr>
              <a:t>Draft Delivery Plan</a:t>
            </a:r>
            <a:endParaRPr lang="en-GB" sz="1600" dirty="0"/>
          </a:p>
          <a:p>
            <a:pPr>
              <a:lnSpc>
                <a:spcPct val="100000"/>
              </a:lnSpc>
              <a:spcBef>
                <a:spcPts val="0"/>
              </a:spcBef>
              <a:spcAft>
                <a:spcPts val="500"/>
              </a:spcAft>
              <a:defRPr sz="2133">
                <a:solidFill>
                  <a:schemeClr val="dk1"/>
                </a:solidFill>
                <a:latin typeface="+mn-lt"/>
              </a:defRPr>
            </a:pPr>
            <a:endParaRPr lang="en-GB" sz="1600" dirty="0"/>
          </a:p>
          <a:p>
            <a:pPr>
              <a:lnSpc>
                <a:spcPct val="100000"/>
              </a:lnSpc>
              <a:spcBef>
                <a:spcPts val="0"/>
              </a:spcBef>
              <a:spcAft>
                <a:spcPts val="500"/>
              </a:spcAft>
              <a:defRPr sz="2133">
                <a:solidFill>
                  <a:schemeClr val="dk1"/>
                </a:solidFill>
                <a:latin typeface="+mn-lt"/>
              </a:defRPr>
            </a:pPr>
            <a:endParaRPr lang="en-GB" sz="1400" dirty="0"/>
          </a:p>
          <a:p>
            <a:pPr marL="0" indent="0">
              <a:lnSpc>
                <a:spcPct val="100000"/>
              </a:lnSpc>
              <a:spcBef>
                <a:spcPts val="0"/>
              </a:spcBef>
              <a:spcAft>
                <a:spcPts val="500"/>
              </a:spcAft>
              <a:buNone/>
              <a:defRPr sz="2133">
                <a:solidFill>
                  <a:schemeClr val="dk1"/>
                </a:solidFill>
                <a:latin typeface="+mn-lt"/>
              </a:defRPr>
            </a:pPr>
            <a:endParaRPr lang="en-GB" sz="1400" dirty="0"/>
          </a:p>
        </p:txBody>
      </p:sp>
    </p:spTree>
    <p:extLst>
      <p:ext uri="{BB962C8B-B14F-4D97-AF65-F5344CB8AC3E}">
        <p14:creationId xmlns:p14="http://schemas.microsoft.com/office/powerpoint/2010/main" val="41789206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8EFEE9-E461-77F3-EFF9-994872A7C1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6A98AC-DD8D-E23F-4C21-EDE2D7B3FF9E}"/>
              </a:ext>
            </a:extLst>
          </p:cNvPr>
          <p:cNvSpPr>
            <a:spLocks noGrp="1"/>
          </p:cNvSpPr>
          <p:nvPr>
            <p:ph type="title"/>
          </p:nvPr>
        </p:nvSpPr>
        <p:spPr>
          <a:xfrm>
            <a:off x="768096" y="411480"/>
            <a:ext cx="10652760" cy="685800"/>
          </a:xfrm>
        </p:spPr>
        <p:txBody>
          <a:bodyPr wrap="square" tIns="0" bIns="0" anchor="ctr">
            <a:noAutofit/>
          </a:bodyPr>
          <a:lstStyle/>
          <a:p>
            <a:pPr marL="0" indent="0" algn="l">
              <a:buNone/>
              <a:defRPr sz="2666" b="0">
                <a:solidFill>
                  <a:schemeClr val="accent2"/>
                </a:solidFill>
                <a:latin typeface="+mn-lt"/>
              </a:defRPr>
            </a:pPr>
            <a:r>
              <a:rPr lang="en-GB" sz="2666" b="0">
                <a:solidFill>
                  <a:schemeClr val="accent2"/>
                </a:solidFill>
                <a:latin typeface="+mn-lt"/>
              </a:rPr>
              <a:t>Governance Structure </a:t>
            </a:r>
          </a:p>
        </p:txBody>
      </p:sp>
      <p:sp>
        <p:nvSpPr>
          <p:cNvPr id="3" name="Content Placeholder 2">
            <a:extLst>
              <a:ext uri="{FF2B5EF4-FFF2-40B4-BE49-F238E27FC236}">
                <a16:creationId xmlns:a16="http://schemas.microsoft.com/office/drawing/2014/main" id="{6D6437F5-FA5C-7365-51E4-C23494D5DF14}"/>
              </a:ext>
            </a:extLst>
          </p:cNvPr>
          <p:cNvSpPr>
            <a:spLocks noGrp="1"/>
          </p:cNvSpPr>
          <p:nvPr>
            <p:ph idx="1"/>
          </p:nvPr>
        </p:nvSpPr>
        <p:spPr>
          <a:xfrm>
            <a:off x="768096" y="1371600"/>
            <a:ext cx="10652760" cy="4800600"/>
          </a:xfrm>
        </p:spPr>
        <p:txBody>
          <a:bodyPr wrap="square" lIns="73152" tIns="0" rIns="73152" bIns="0"/>
          <a:lstStyle/>
          <a:p>
            <a:pPr lvl="0">
              <a:lnSpc>
                <a:spcPct val="100000"/>
              </a:lnSpc>
              <a:spcBef>
                <a:spcPts val="0"/>
              </a:spcBef>
              <a:spcAft>
                <a:spcPts val="500"/>
              </a:spcAft>
              <a:defRPr sz="2133">
                <a:solidFill>
                  <a:schemeClr val="dk1"/>
                </a:solidFill>
                <a:latin typeface="+mn-lt"/>
              </a:defRPr>
            </a:pPr>
            <a:r>
              <a:rPr lang="en-GB" sz="2133" dirty="0">
                <a:solidFill>
                  <a:schemeClr val="dk1"/>
                </a:solidFill>
                <a:latin typeface="+mn-lt"/>
              </a:rPr>
              <a:t>Confirm governance arrangements:</a:t>
            </a:r>
          </a:p>
          <a:p>
            <a:pPr lvl="1">
              <a:spcBef>
                <a:spcPts val="0"/>
              </a:spcBef>
              <a:spcAft>
                <a:spcPts val="5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Project Board</a:t>
            </a:r>
          </a:p>
          <a:p>
            <a:pPr lvl="1">
              <a:spcBef>
                <a:spcPts val="0"/>
              </a:spcBef>
              <a:spcAft>
                <a:spcPts val="5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Senior Responsible Owner (SRO)</a:t>
            </a:r>
          </a:p>
          <a:p>
            <a:pPr lvl="1">
              <a:spcBef>
                <a:spcPts val="0"/>
              </a:spcBef>
              <a:spcAft>
                <a:spcPts val="5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Project Manager</a:t>
            </a:r>
          </a:p>
          <a:p>
            <a:pPr lvl="1">
              <a:spcBef>
                <a:spcPts val="0"/>
              </a:spcBef>
              <a:spcAft>
                <a:spcPts val="5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Workstream leads</a:t>
            </a:r>
          </a:p>
          <a:p>
            <a:pPr lvl="0">
              <a:lnSpc>
                <a:spcPct val="100000"/>
              </a:lnSpc>
              <a:spcBef>
                <a:spcPts val="0"/>
              </a:spcBef>
              <a:spcAft>
                <a:spcPts val="500"/>
              </a:spcAft>
              <a:defRPr sz="2133">
                <a:solidFill>
                  <a:schemeClr val="dk1"/>
                </a:solidFill>
                <a:latin typeface="+mn-lt"/>
              </a:defRPr>
            </a:pPr>
            <a:r>
              <a:rPr lang="en-GB" sz="2133" dirty="0">
                <a:solidFill>
                  <a:schemeClr val="dk1"/>
                </a:solidFill>
                <a:latin typeface="+mn-lt"/>
              </a:rPr>
              <a:t>Decision‑making structure</a:t>
            </a:r>
          </a:p>
          <a:p>
            <a:pPr lvl="0">
              <a:lnSpc>
                <a:spcPct val="100000"/>
              </a:lnSpc>
              <a:spcBef>
                <a:spcPts val="0"/>
              </a:spcBef>
              <a:spcAft>
                <a:spcPts val="500"/>
              </a:spcAft>
              <a:defRPr sz="2133">
                <a:solidFill>
                  <a:schemeClr val="dk1"/>
                </a:solidFill>
                <a:latin typeface="+mn-lt"/>
              </a:defRPr>
            </a:pPr>
            <a:r>
              <a:rPr lang="en-GB" sz="2133" dirty="0">
                <a:solidFill>
                  <a:schemeClr val="dk1"/>
                </a:solidFill>
                <a:latin typeface="+mn-lt"/>
              </a:rPr>
              <a:t>Reporting lines and escalation routes</a:t>
            </a:r>
          </a:p>
          <a:p>
            <a:pPr lvl="0">
              <a:lnSpc>
                <a:spcPct val="100000"/>
              </a:lnSpc>
              <a:spcBef>
                <a:spcPts val="0"/>
              </a:spcBef>
              <a:spcAft>
                <a:spcPts val="500"/>
              </a:spcAft>
              <a:defRPr sz="2133">
                <a:solidFill>
                  <a:schemeClr val="dk1"/>
                </a:solidFill>
                <a:latin typeface="+mn-lt"/>
              </a:defRPr>
            </a:pPr>
            <a:r>
              <a:rPr lang="en-GB" sz="2133" dirty="0">
                <a:solidFill>
                  <a:schemeClr val="dk1"/>
                </a:solidFill>
                <a:latin typeface="+mn-lt"/>
              </a:rPr>
              <a:t>Output: </a:t>
            </a:r>
            <a:r>
              <a:rPr lang="en-GB" sz="2133" b="1" dirty="0">
                <a:solidFill>
                  <a:schemeClr val="dk1"/>
                </a:solidFill>
                <a:latin typeface="+mn-lt"/>
              </a:rPr>
              <a:t>Governance Structure Diagram</a:t>
            </a:r>
            <a:endParaRPr lang="en-GB" sz="1600" dirty="0"/>
          </a:p>
          <a:p>
            <a:pPr>
              <a:lnSpc>
                <a:spcPct val="100000"/>
              </a:lnSpc>
              <a:spcBef>
                <a:spcPts val="0"/>
              </a:spcBef>
              <a:spcAft>
                <a:spcPts val="500"/>
              </a:spcAft>
              <a:defRPr sz="2133">
                <a:solidFill>
                  <a:schemeClr val="dk1"/>
                </a:solidFill>
                <a:latin typeface="+mn-lt"/>
              </a:defRPr>
            </a:pPr>
            <a:endParaRPr lang="en-GB" sz="1600" dirty="0"/>
          </a:p>
          <a:p>
            <a:pPr>
              <a:lnSpc>
                <a:spcPct val="100000"/>
              </a:lnSpc>
              <a:spcBef>
                <a:spcPts val="0"/>
              </a:spcBef>
              <a:spcAft>
                <a:spcPts val="500"/>
              </a:spcAft>
              <a:defRPr sz="2133">
                <a:solidFill>
                  <a:schemeClr val="dk1"/>
                </a:solidFill>
                <a:latin typeface="+mn-lt"/>
              </a:defRPr>
            </a:pPr>
            <a:endParaRPr lang="en-GB" sz="1600" dirty="0"/>
          </a:p>
          <a:p>
            <a:pPr marL="0" indent="0">
              <a:lnSpc>
                <a:spcPct val="100000"/>
              </a:lnSpc>
              <a:spcBef>
                <a:spcPts val="0"/>
              </a:spcBef>
              <a:spcAft>
                <a:spcPts val="500"/>
              </a:spcAft>
              <a:buNone/>
              <a:defRPr sz="2133">
                <a:solidFill>
                  <a:schemeClr val="dk1"/>
                </a:solidFill>
                <a:latin typeface="+mn-lt"/>
              </a:defRPr>
            </a:pPr>
            <a:endParaRPr lang="en-GB" sz="1600" dirty="0"/>
          </a:p>
        </p:txBody>
      </p:sp>
    </p:spTree>
    <p:extLst>
      <p:ext uri="{BB962C8B-B14F-4D97-AF65-F5344CB8AC3E}">
        <p14:creationId xmlns:p14="http://schemas.microsoft.com/office/powerpoint/2010/main" val="491040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1ACD13-C8F4-2625-128B-534E46331F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C8D0CB-DD45-D6C1-E25D-252B43F8F77E}"/>
              </a:ext>
            </a:extLst>
          </p:cNvPr>
          <p:cNvSpPr>
            <a:spLocks noGrp="1"/>
          </p:cNvSpPr>
          <p:nvPr>
            <p:ph type="title"/>
          </p:nvPr>
        </p:nvSpPr>
        <p:spPr>
          <a:xfrm>
            <a:off x="768096" y="411480"/>
            <a:ext cx="10652760" cy="685800"/>
          </a:xfrm>
        </p:spPr>
        <p:txBody>
          <a:bodyPr wrap="square" tIns="0" bIns="0" anchor="ctr">
            <a:noAutofit/>
          </a:bodyPr>
          <a:lstStyle/>
          <a:p>
            <a:pPr marL="0" indent="0" algn="l">
              <a:buNone/>
              <a:defRPr sz="2666" b="0">
                <a:solidFill>
                  <a:schemeClr val="accent2"/>
                </a:solidFill>
                <a:latin typeface="+mn-lt"/>
              </a:defRPr>
            </a:pPr>
            <a:r>
              <a:rPr lang="en-GB" sz="2666" b="0">
                <a:solidFill>
                  <a:schemeClr val="accent2"/>
                </a:solidFill>
                <a:latin typeface="+mn-lt"/>
              </a:rPr>
              <a:t>Assurance, Approvals and SCIM Requirements </a:t>
            </a:r>
          </a:p>
        </p:txBody>
      </p:sp>
      <p:sp>
        <p:nvSpPr>
          <p:cNvPr id="3" name="Content Placeholder 2">
            <a:extLst>
              <a:ext uri="{FF2B5EF4-FFF2-40B4-BE49-F238E27FC236}">
                <a16:creationId xmlns:a16="http://schemas.microsoft.com/office/drawing/2014/main" id="{AF059F3C-D0EC-ABAB-F71A-FD6888080CA1}"/>
              </a:ext>
            </a:extLst>
          </p:cNvPr>
          <p:cNvSpPr>
            <a:spLocks noGrp="1"/>
          </p:cNvSpPr>
          <p:nvPr>
            <p:ph idx="1"/>
          </p:nvPr>
        </p:nvSpPr>
        <p:spPr>
          <a:xfrm>
            <a:off x="768096" y="1371600"/>
            <a:ext cx="10652760" cy="4800600"/>
          </a:xfrm>
        </p:spPr>
        <p:txBody>
          <a:bodyPr wrap="square" lIns="73152" tIns="0" rIns="73152" bIns="0"/>
          <a:lstStyle/>
          <a:p>
            <a:pPr lvl="0">
              <a:lnSpc>
                <a:spcPct val="100000"/>
              </a:lnSpc>
              <a:spcBef>
                <a:spcPts val="0"/>
              </a:spcBef>
              <a:spcAft>
                <a:spcPts val="500"/>
              </a:spcAft>
              <a:defRPr sz="2133">
                <a:solidFill>
                  <a:schemeClr val="dk1"/>
                </a:solidFill>
                <a:latin typeface="+mn-lt"/>
              </a:defRPr>
            </a:pPr>
            <a:r>
              <a:rPr lang="en-GB" sz="2133" dirty="0">
                <a:solidFill>
                  <a:schemeClr val="dk1"/>
                </a:solidFill>
                <a:latin typeface="+mn-lt"/>
              </a:rPr>
              <a:t>Assurance requirements:</a:t>
            </a:r>
          </a:p>
          <a:p>
            <a:pPr lvl="1">
              <a:lnSpc>
                <a:spcPct val="100000"/>
              </a:lnSpc>
              <a:spcBef>
                <a:spcPts val="0"/>
              </a:spcBef>
              <a:spcAft>
                <a:spcPts val="5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Gateway Reviews.</a:t>
            </a:r>
          </a:p>
          <a:p>
            <a:pPr lvl="1">
              <a:lnSpc>
                <a:spcPct val="100000"/>
              </a:lnSpc>
              <a:spcBef>
                <a:spcPts val="0"/>
              </a:spcBef>
              <a:spcAft>
                <a:spcPts val="5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Internal audit.</a:t>
            </a:r>
          </a:p>
          <a:p>
            <a:pPr lvl="1">
              <a:lnSpc>
                <a:spcPct val="100000"/>
              </a:lnSpc>
              <a:spcBef>
                <a:spcPts val="0"/>
              </a:spcBef>
              <a:spcAft>
                <a:spcPts val="5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External assurance (SFC, SG, independent reviewers).</a:t>
            </a:r>
          </a:p>
          <a:p>
            <a:pPr lvl="0">
              <a:lnSpc>
                <a:spcPct val="100000"/>
              </a:lnSpc>
              <a:spcBef>
                <a:spcPts val="0"/>
              </a:spcBef>
              <a:spcAft>
                <a:spcPts val="500"/>
              </a:spcAft>
              <a:defRPr sz="2133">
                <a:solidFill>
                  <a:schemeClr val="dk1"/>
                </a:solidFill>
                <a:latin typeface="+mn-lt"/>
              </a:defRPr>
            </a:pPr>
            <a:r>
              <a:rPr lang="en-GB" sz="2133" dirty="0">
                <a:solidFill>
                  <a:schemeClr val="dk1"/>
                </a:solidFill>
                <a:latin typeface="+mn-lt"/>
              </a:rPr>
              <a:t>Approvals pathway:</a:t>
            </a:r>
          </a:p>
          <a:p>
            <a:pPr lvl="1">
              <a:lnSpc>
                <a:spcPct val="100000"/>
              </a:lnSpc>
              <a:spcBef>
                <a:spcPts val="0"/>
              </a:spcBef>
              <a:spcAft>
                <a:spcPts val="5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SOC → OBC → FBC.</a:t>
            </a:r>
          </a:p>
          <a:p>
            <a:pPr lvl="1">
              <a:lnSpc>
                <a:spcPct val="100000"/>
              </a:lnSpc>
              <a:spcBef>
                <a:spcPts val="0"/>
              </a:spcBef>
              <a:spcAft>
                <a:spcPts val="5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College governance.</a:t>
            </a:r>
          </a:p>
          <a:p>
            <a:pPr lvl="1">
              <a:lnSpc>
                <a:spcPct val="100000"/>
              </a:lnSpc>
              <a:spcBef>
                <a:spcPts val="0"/>
              </a:spcBef>
              <a:spcAft>
                <a:spcPts val="5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SFC appraisal cycles.</a:t>
            </a:r>
          </a:p>
          <a:p>
            <a:pPr lvl="0">
              <a:lnSpc>
                <a:spcPct val="100000"/>
              </a:lnSpc>
              <a:spcBef>
                <a:spcPts val="0"/>
              </a:spcBef>
              <a:spcAft>
                <a:spcPts val="500"/>
              </a:spcAft>
              <a:defRPr sz="2133">
                <a:solidFill>
                  <a:schemeClr val="dk1"/>
                </a:solidFill>
                <a:latin typeface="+mn-lt"/>
              </a:defRPr>
            </a:pPr>
            <a:r>
              <a:rPr lang="en-GB" sz="2133" dirty="0">
                <a:solidFill>
                  <a:schemeClr val="dk1"/>
                </a:solidFill>
                <a:latin typeface="+mn-lt"/>
              </a:rPr>
              <a:t>Output: </a:t>
            </a:r>
            <a:r>
              <a:rPr lang="en-GB" sz="2133" b="1" dirty="0">
                <a:solidFill>
                  <a:schemeClr val="dk1"/>
                </a:solidFill>
                <a:latin typeface="+mn-lt"/>
              </a:rPr>
              <a:t>Assurance &amp; Approvals Plan</a:t>
            </a:r>
            <a:endParaRPr lang="en-GB" sz="1600" dirty="0"/>
          </a:p>
          <a:p>
            <a:pPr>
              <a:lnSpc>
                <a:spcPct val="100000"/>
              </a:lnSpc>
              <a:spcBef>
                <a:spcPts val="0"/>
              </a:spcBef>
              <a:spcAft>
                <a:spcPts val="500"/>
              </a:spcAft>
              <a:defRPr sz="2133">
                <a:solidFill>
                  <a:schemeClr val="dk1"/>
                </a:solidFill>
                <a:latin typeface="+mn-lt"/>
              </a:defRPr>
            </a:pPr>
            <a:endParaRPr lang="en-GB" sz="1600" dirty="0"/>
          </a:p>
          <a:p>
            <a:pPr>
              <a:lnSpc>
                <a:spcPct val="100000"/>
              </a:lnSpc>
              <a:spcBef>
                <a:spcPts val="0"/>
              </a:spcBef>
              <a:spcAft>
                <a:spcPts val="500"/>
              </a:spcAft>
              <a:defRPr sz="2133">
                <a:solidFill>
                  <a:schemeClr val="dk1"/>
                </a:solidFill>
                <a:latin typeface="+mn-lt"/>
              </a:defRPr>
            </a:pPr>
            <a:endParaRPr lang="en-GB" sz="1600" dirty="0"/>
          </a:p>
          <a:p>
            <a:pPr marL="0" indent="0">
              <a:lnSpc>
                <a:spcPct val="100000"/>
              </a:lnSpc>
              <a:spcBef>
                <a:spcPts val="0"/>
              </a:spcBef>
              <a:spcAft>
                <a:spcPts val="500"/>
              </a:spcAft>
              <a:buNone/>
              <a:defRPr sz="2133">
                <a:solidFill>
                  <a:schemeClr val="dk1"/>
                </a:solidFill>
                <a:latin typeface="+mn-lt"/>
              </a:defRPr>
            </a:pPr>
            <a:endParaRPr lang="en-GB" sz="1600" dirty="0"/>
          </a:p>
        </p:txBody>
      </p:sp>
    </p:spTree>
    <p:extLst>
      <p:ext uri="{BB962C8B-B14F-4D97-AF65-F5344CB8AC3E}">
        <p14:creationId xmlns:p14="http://schemas.microsoft.com/office/powerpoint/2010/main" val="28215633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5D7C0E-71F1-C56A-74E8-D0A1FC528F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F93362-0CF9-B9F2-769B-9318C9E0076C}"/>
              </a:ext>
            </a:extLst>
          </p:cNvPr>
          <p:cNvSpPr>
            <a:spLocks noGrp="1"/>
          </p:cNvSpPr>
          <p:nvPr>
            <p:ph type="title"/>
          </p:nvPr>
        </p:nvSpPr>
        <p:spPr>
          <a:xfrm>
            <a:off x="768096" y="411480"/>
            <a:ext cx="10652760" cy="685800"/>
          </a:xfrm>
        </p:spPr>
        <p:txBody>
          <a:bodyPr wrap="square" tIns="0" bIns="0" anchor="ctr">
            <a:noAutofit/>
          </a:bodyPr>
          <a:lstStyle/>
          <a:p>
            <a:pPr marL="0" indent="0" algn="l">
              <a:buNone/>
              <a:defRPr sz="2666" b="0">
                <a:solidFill>
                  <a:schemeClr val="accent2"/>
                </a:solidFill>
                <a:latin typeface="+mn-lt"/>
              </a:defRPr>
            </a:pPr>
            <a:r>
              <a:rPr lang="en-GB" sz="2666" b="0">
                <a:solidFill>
                  <a:schemeClr val="accent2"/>
                </a:solidFill>
                <a:latin typeface="+mn-lt"/>
              </a:rPr>
              <a:t>Risk Management &amp; Risk Register </a:t>
            </a:r>
          </a:p>
        </p:txBody>
      </p:sp>
      <p:sp>
        <p:nvSpPr>
          <p:cNvPr id="3" name="Content Placeholder 2">
            <a:extLst>
              <a:ext uri="{FF2B5EF4-FFF2-40B4-BE49-F238E27FC236}">
                <a16:creationId xmlns:a16="http://schemas.microsoft.com/office/drawing/2014/main" id="{764A1AC6-26D3-695A-85C7-24EA6FF6C745}"/>
              </a:ext>
            </a:extLst>
          </p:cNvPr>
          <p:cNvSpPr>
            <a:spLocks noGrp="1"/>
          </p:cNvSpPr>
          <p:nvPr>
            <p:ph idx="1"/>
          </p:nvPr>
        </p:nvSpPr>
        <p:spPr>
          <a:xfrm>
            <a:off x="768096" y="1371600"/>
            <a:ext cx="10652760" cy="4800600"/>
          </a:xfrm>
        </p:spPr>
        <p:txBody>
          <a:bodyPr wrap="square" lIns="73152" tIns="0" rIns="73152" bIns="0"/>
          <a:lstStyle/>
          <a:p>
            <a:pPr lvl="0">
              <a:lnSpc>
                <a:spcPct val="100000"/>
              </a:lnSpc>
              <a:spcBef>
                <a:spcPts val="0"/>
              </a:spcBef>
              <a:spcAft>
                <a:spcPts val="500"/>
              </a:spcAft>
              <a:defRPr sz="2133">
                <a:solidFill>
                  <a:schemeClr val="dk1"/>
                </a:solidFill>
                <a:latin typeface="+mn-lt"/>
              </a:defRPr>
            </a:pPr>
            <a:r>
              <a:rPr lang="en-GB" sz="2133" dirty="0">
                <a:solidFill>
                  <a:schemeClr val="dk1"/>
                </a:solidFill>
                <a:latin typeface="+mn-lt"/>
              </a:rPr>
              <a:t>Review strategic and commercial risks</a:t>
            </a:r>
          </a:p>
          <a:p>
            <a:pPr lvl="0">
              <a:lnSpc>
                <a:spcPct val="100000"/>
              </a:lnSpc>
              <a:spcBef>
                <a:spcPts val="0"/>
              </a:spcBef>
              <a:spcAft>
                <a:spcPts val="500"/>
              </a:spcAft>
              <a:defRPr sz="2133">
                <a:solidFill>
                  <a:schemeClr val="dk1"/>
                </a:solidFill>
                <a:latin typeface="+mn-lt"/>
              </a:defRPr>
            </a:pPr>
            <a:r>
              <a:rPr lang="en-GB" sz="2133" dirty="0">
                <a:solidFill>
                  <a:schemeClr val="dk1"/>
                </a:solidFill>
                <a:latin typeface="+mn-lt"/>
              </a:rPr>
              <a:t>Identify delivery‑phase risks</a:t>
            </a:r>
          </a:p>
          <a:p>
            <a:pPr lvl="0">
              <a:lnSpc>
                <a:spcPct val="100000"/>
              </a:lnSpc>
              <a:spcBef>
                <a:spcPts val="0"/>
              </a:spcBef>
              <a:spcAft>
                <a:spcPts val="500"/>
              </a:spcAft>
              <a:defRPr sz="2133">
                <a:solidFill>
                  <a:schemeClr val="dk1"/>
                </a:solidFill>
                <a:latin typeface="+mn-lt"/>
              </a:defRPr>
            </a:pPr>
            <a:r>
              <a:rPr lang="en-GB" sz="2133" dirty="0">
                <a:solidFill>
                  <a:schemeClr val="dk1"/>
                </a:solidFill>
                <a:latin typeface="+mn-lt"/>
              </a:rPr>
              <a:t>Confirm risk management approach:</a:t>
            </a:r>
          </a:p>
          <a:p>
            <a:pPr lvl="1">
              <a:lnSpc>
                <a:spcPct val="100000"/>
              </a:lnSpc>
              <a:spcBef>
                <a:spcPts val="0"/>
              </a:spcBef>
              <a:spcAft>
                <a:spcPts val="5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Risk owner</a:t>
            </a:r>
          </a:p>
          <a:p>
            <a:pPr lvl="1">
              <a:lnSpc>
                <a:spcPct val="100000"/>
              </a:lnSpc>
              <a:spcBef>
                <a:spcPts val="0"/>
              </a:spcBef>
              <a:spcAft>
                <a:spcPts val="5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Mitigation strategy</a:t>
            </a:r>
          </a:p>
          <a:p>
            <a:pPr lvl="1">
              <a:lnSpc>
                <a:spcPct val="100000"/>
              </a:lnSpc>
              <a:spcBef>
                <a:spcPts val="0"/>
              </a:spcBef>
              <a:spcAft>
                <a:spcPts val="5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Residual risk</a:t>
            </a:r>
          </a:p>
          <a:p>
            <a:pPr lvl="0">
              <a:lnSpc>
                <a:spcPct val="100000"/>
              </a:lnSpc>
              <a:spcBef>
                <a:spcPts val="0"/>
              </a:spcBef>
              <a:spcAft>
                <a:spcPts val="500"/>
              </a:spcAft>
              <a:defRPr sz="2133">
                <a:solidFill>
                  <a:schemeClr val="dk1"/>
                </a:solidFill>
                <a:latin typeface="+mn-lt"/>
              </a:defRPr>
            </a:pPr>
            <a:r>
              <a:rPr lang="en-GB" sz="2133" dirty="0">
                <a:solidFill>
                  <a:schemeClr val="dk1"/>
                </a:solidFill>
                <a:latin typeface="+mn-lt"/>
              </a:rPr>
              <a:t>Link to optimism bias and contingency</a:t>
            </a:r>
          </a:p>
          <a:p>
            <a:pPr lvl="0">
              <a:lnSpc>
                <a:spcPct val="100000"/>
              </a:lnSpc>
              <a:spcBef>
                <a:spcPts val="0"/>
              </a:spcBef>
              <a:spcAft>
                <a:spcPts val="500"/>
              </a:spcAft>
              <a:defRPr sz="2133">
                <a:solidFill>
                  <a:schemeClr val="dk1"/>
                </a:solidFill>
                <a:latin typeface="+mn-lt"/>
              </a:defRPr>
            </a:pPr>
            <a:r>
              <a:rPr lang="en-GB" sz="2133" dirty="0">
                <a:solidFill>
                  <a:schemeClr val="dk1"/>
                </a:solidFill>
                <a:latin typeface="+mn-lt"/>
              </a:rPr>
              <a:t>Output: </a:t>
            </a:r>
            <a:r>
              <a:rPr lang="en-GB" sz="2133" b="1" dirty="0">
                <a:solidFill>
                  <a:schemeClr val="dk1"/>
                </a:solidFill>
                <a:latin typeface="+mn-lt"/>
              </a:rPr>
              <a:t>OBC‑level Risk Register</a:t>
            </a:r>
            <a:endParaRPr lang="en-GB" sz="1600" dirty="0"/>
          </a:p>
          <a:p>
            <a:pPr marL="0" indent="0">
              <a:lnSpc>
                <a:spcPct val="100000"/>
              </a:lnSpc>
              <a:spcBef>
                <a:spcPts val="0"/>
              </a:spcBef>
              <a:spcAft>
                <a:spcPts val="500"/>
              </a:spcAft>
              <a:buNone/>
              <a:defRPr sz="2133">
                <a:solidFill>
                  <a:schemeClr val="dk1"/>
                </a:solidFill>
                <a:latin typeface="+mn-lt"/>
              </a:defRPr>
            </a:pPr>
            <a:endParaRPr lang="en-GB" sz="1600" dirty="0"/>
          </a:p>
        </p:txBody>
      </p:sp>
    </p:spTree>
    <p:extLst>
      <p:ext uri="{BB962C8B-B14F-4D97-AF65-F5344CB8AC3E}">
        <p14:creationId xmlns:p14="http://schemas.microsoft.com/office/powerpoint/2010/main" val="21595266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ACB708-8CC2-7CC4-129F-C3CD635141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5ED9BB-C6D3-D65B-F61E-DFFFF4B96EE3}"/>
              </a:ext>
            </a:extLst>
          </p:cNvPr>
          <p:cNvSpPr>
            <a:spLocks noGrp="1"/>
          </p:cNvSpPr>
          <p:nvPr>
            <p:ph type="title"/>
          </p:nvPr>
        </p:nvSpPr>
        <p:spPr>
          <a:xfrm>
            <a:off x="768096" y="411480"/>
            <a:ext cx="10652760" cy="685800"/>
          </a:xfrm>
        </p:spPr>
        <p:txBody>
          <a:bodyPr wrap="square" tIns="0" bIns="0" anchor="ctr">
            <a:noAutofit/>
          </a:bodyPr>
          <a:lstStyle/>
          <a:p>
            <a:pPr marL="0" indent="0" algn="l">
              <a:buNone/>
              <a:defRPr sz="2666" b="0">
                <a:solidFill>
                  <a:schemeClr val="accent2"/>
                </a:solidFill>
                <a:latin typeface="+mn-lt"/>
              </a:defRPr>
            </a:pPr>
            <a:r>
              <a:rPr lang="en-GB" sz="2666" b="0">
                <a:solidFill>
                  <a:schemeClr val="accent2"/>
                </a:solidFill>
                <a:latin typeface="+mn-lt"/>
              </a:rPr>
              <a:t>Benefits Realisation Strategy </a:t>
            </a:r>
          </a:p>
        </p:txBody>
      </p:sp>
      <p:sp>
        <p:nvSpPr>
          <p:cNvPr id="3" name="Content Placeholder 2">
            <a:extLst>
              <a:ext uri="{FF2B5EF4-FFF2-40B4-BE49-F238E27FC236}">
                <a16:creationId xmlns:a16="http://schemas.microsoft.com/office/drawing/2014/main" id="{4E95093F-5574-6EEC-12B0-D95E4226B9E9}"/>
              </a:ext>
            </a:extLst>
          </p:cNvPr>
          <p:cNvSpPr>
            <a:spLocks noGrp="1"/>
          </p:cNvSpPr>
          <p:nvPr>
            <p:ph idx="1"/>
          </p:nvPr>
        </p:nvSpPr>
        <p:spPr>
          <a:xfrm>
            <a:off x="768096" y="1371600"/>
            <a:ext cx="10652760" cy="4800600"/>
          </a:xfrm>
        </p:spPr>
        <p:txBody>
          <a:bodyPr wrap="square" lIns="73152" tIns="0" rIns="73152" bIns="0"/>
          <a:lstStyle/>
          <a:p>
            <a:pPr lvl="0">
              <a:lnSpc>
                <a:spcPct val="100000"/>
              </a:lnSpc>
              <a:spcBef>
                <a:spcPts val="0"/>
              </a:spcBef>
              <a:spcAft>
                <a:spcPts val="500"/>
              </a:spcAft>
              <a:defRPr sz="2133">
                <a:solidFill>
                  <a:schemeClr val="dk1"/>
                </a:solidFill>
                <a:latin typeface="+mn-lt"/>
              </a:defRPr>
            </a:pPr>
            <a:r>
              <a:rPr lang="en-GB" sz="2133" dirty="0">
                <a:solidFill>
                  <a:schemeClr val="dk1"/>
                </a:solidFill>
                <a:latin typeface="+mn-lt"/>
              </a:rPr>
              <a:t>Review benefits identified in SOC and OBC Economic Case</a:t>
            </a:r>
          </a:p>
          <a:p>
            <a:pPr lvl="0">
              <a:lnSpc>
                <a:spcPct val="100000"/>
              </a:lnSpc>
              <a:spcBef>
                <a:spcPts val="0"/>
              </a:spcBef>
              <a:spcAft>
                <a:spcPts val="500"/>
              </a:spcAft>
              <a:defRPr sz="2133">
                <a:solidFill>
                  <a:schemeClr val="dk1"/>
                </a:solidFill>
                <a:latin typeface="+mn-lt"/>
              </a:defRPr>
            </a:pPr>
            <a:r>
              <a:rPr lang="en-GB" sz="2133" dirty="0">
                <a:solidFill>
                  <a:schemeClr val="dk1"/>
                </a:solidFill>
                <a:latin typeface="+mn-lt"/>
              </a:rPr>
              <a:t>Confirm:</a:t>
            </a:r>
          </a:p>
          <a:p>
            <a:pPr lvl="1">
              <a:lnSpc>
                <a:spcPct val="100000"/>
              </a:lnSpc>
              <a:spcBef>
                <a:spcPts val="0"/>
              </a:spcBef>
              <a:spcAft>
                <a:spcPts val="5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Benefit owners</a:t>
            </a:r>
          </a:p>
          <a:p>
            <a:pPr lvl="1">
              <a:lnSpc>
                <a:spcPct val="100000"/>
              </a:lnSpc>
              <a:spcBef>
                <a:spcPts val="0"/>
              </a:spcBef>
              <a:spcAft>
                <a:spcPts val="5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Measures/KPIs</a:t>
            </a:r>
          </a:p>
          <a:p>
            <a:pPr lvl="1">
              <a:lnSpc>
                <a:spcPct val="100000"/>
              </a:lnSpc>
              <a:spcBef>
                <a:spcPts val="0"/>
              </a:spcBef>
              <a:spcAft>
                <a:spcPts val="5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Baselines</a:t>
            </a:r>
          </a:p>
          <a:p>
            <a:pPr lvl="1">
              <a:lnSpc>
                <a:spcPct val="100000"/>
              </a:lnSpc>
              <a:spcBef>
                <a:spcPts val="0"/>
              </a:spcBef>
              <a:spcAft>
                <a:spcPts val="5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Tracking arrangements</a:t>
            </a:r>
          </a:p>
          <a:p>
            <a:pPr lvl="0">
              <a:lnSpc>
                <a:spcPct val="100000"/>
              </a:lnSpc>
              <a:spcBef>
                <a:spcPts val="0"/>
              </a:spcBef>
              <a:spcAft>
                <a:spcPts val="500"/>
              </a:spcAft>
              <a:defRPr sz="2133">
                <a:solidFill>
                  <a:schemeClr val="dk1"/>
                </a:solidFill>
                <a:latin typeface="+mn-lt"/>
              </a:defRPr>
            </a:pPr>
            <a:r>
              <a:rPr lang="en-GB" sz="2133" dirty="0">
                <a:solidFill>
                  <a:schemeClr val="dk1"/>
                </a:solidFill>
                <a:latin typeface="+mn-lt"/>
              </a:rPr>
              <a:t>Develop Benefits Realisation Plan</a:t>
            </a:r>
          </a:p>
          <a:p>
            <a:pPr lvl="0">
              <a:lnSpc>
                <a:spcPct val="100000"/>
              </a:lnSpc>
              <a:spcBef>
                <a:spcPts val="0"/>
              </a:spcBef>
              <a:spcAft>
                <a:spcPts val="500"/>
              </a:spcAft>
              <a:defRPr sz="2133">
                <a:solidFill>
                  <a:schemeClr val="dk1"/>
                </a:solidFill>
                <a:latin typeface="+mn-lt"/>
              </a:defRPr>
            </a:pPr>
            <a:r>
              <a:rPr lang="en-GB" sz="2133" dirty="0">
                <a:solidFill>
                  <a:schemeClr val="dk1"/>
                </a:solidFill>
                <a:latin typeface="+mn-lt"/>
              </a:rPr>
              <a:t>Output: </a:t>
            </a:r>
            <a:r>
              <a:rPr lang="en-GB" sz="2133" b="1" dirty="0">
                <a:solidFill>
                  <a:schemeClr val="dk1"/>
                </a:solidFill>
                <a:latin typeface="+mn-lt"/>
              </a:rPr>
              <a:t>Benefits Realisation Framework</a:t>
            </a:r>
            <a:endParaRPr lang="en-GB" sz="1600" dirty="0"/>
          </a:p>
          <a:p>
            <a:pPr>
              <a:lnSpc>
                <a:spcPct val="100000"/>
              </a:lnSpc>
              <a:spcBef>
                <a:spcPts val="0"/>
              </a:spcBef>
              <a:spcAft>
                <a:spcPts val="500"/>
              </a:spcAft>
              <a:defRPr sz="2133">
                <a:solidFill>
                  <a:schemeClr val="dk1"/>
                </a:solidFill>
                <a:latin typeface="+mn-lt"/>
              </a:defRPr>
            </a:pPr>
            <a:endParaRPr lang="en-GB" sz="1600" dirty="0"/>
          </a:p>
        </p:txBody>
      </p:sp>
    </p:spTree>
    <p:extLst>
      <p:ext uri="{BB962C8B-B14F-4D97-AF65-F5344CB8AC3E}">
        <p14:creationId xmlns:p14="http://schemas.microsoft.com/office/powerpoint/2010/main" val="24879598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F0B104-3D69-B25A-8E58-5C9C084487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D7986B-1803-21C1-AEEC-8B7BCF8B2265}"/>
              </a:ext>
            </a:extLst>
          </p:cNvPr>
          <p:cNvSpPr>
            <a:spLocks noGrp="1"/>
          </p:cNvSpPr>
          <p:nvPr>
            <p:ph type="title"/>
          </p:nvPr>
        </p:nvSpPr>
        <p:spPr>
          <a:xfrm>
            <a:off x="768096" y="411480"/>
            <a:ext cx="10652760" cy="685800"/>
          </a:xfrm>
        </p:spPr>
        <p:txBody>
          <a:bodyPr wrap="square" tIns="0" bIns="0" anchor="ctr">
            <a:noAutofit/>
          </a:bodyPr>
          <a:lstStyle/>
          <a:p>
            <a:pPr marL="0" indent="0" algn="l">
              <a:buNone/>
              <a:defRPr sz="2666" b="0">
                <a:solidFill>
                  <a:schemeClr val="accent2"/>
                </a:solidFill>
                <a:latin typeface="+mn-lt"/>
              </a:defRPr>
            </a:pPr>
            <a:r>
              <a:rPr lang="en-GB" sz="2666" b="0">
                <a:solidFill>
                  <a:schemeClr val="accent2"/>
                </a:solidFill>
                <a:latin typeface="+mn-lt"/>
              </a:rPr>
              <a:t>Change Management &amp; Stakeholder Engagement </a:t>
            </a:r>
          </a:p>
        </p:txBody>
      </p:sp>
      <p:sp>
        <p:nvSpPr>
          <p:cNvPr id="3" name="Content Placeholder 2">
            <a:extLst>
              <a:ext uri="{FF2B5EF4-FFF2-40B4-BE49-F238E27FC236}">
                <a16:creationId xmlns:a16="http://schemas.microsoft.com/office/drawing/2014/main" id="{DAB7CC28-C2FA-18ED-58EC-8C4D6EF61CBB}"/>
              </a:ext>
            </a:extLst>
          </p:cNvPr>
          <p:cNvSpPr>
            <a:spLocks noGrp="1"/>
          </p:cNvSpPr>
          <p:nvPr>
            <p:ph idx="1"/>
          </p:nvPr>
        </p:nvSpPr>
        <p:spPr>
          <a:xfrm>
            <a:off x="768096" y="1371600"/>
            <a:ext cx="10652760" cy="4800600"/>
          </a:xfrm>
        </p:spPr>
        <p:txBody>
          <a:bodyPr wrap="square" lIns="73152" tIns="0" rIns="73152" bIns="0"/>
          <a:lstStyle/>
          <a:p>
            <a:pPr lvl="0">
              <a:lnSpc>
                <a:spcPct val="100000"/>
              </a:lnSpc>
              <a:spcBef>
                <a:spcPts val="0"/>
              </a:spcBef>
              <a:spcAft>
                <a:spcPts val="500"/>
              </a:spcAft>
              <a:defRPr sz="2133">
                <a:solidFill>
                  <a:schemeClr val="dk1"/>
                </a:solidFill>
                <a:latin typeface="+mn-lt"/>
              </a:defRPr>
            </a:pPr>
            <a:r>
              <a:rPr lang="en-GB" sz="2133">
                <a:solidFill>
                  <a:schemeClr val="dk1"/>
                </a:solidFill>
                <a:latin typeface="+mn-lt"/>
              </a:rPr>
              <a:t>Identify key stakeholders</a:t>
            </a:r>
          </a:p>
          <a:p>
            <a:pPr lvl="0">
              <a:lnSpc>
                <a:spcPct val="100000"/>
              </a:lnSpc>
              <a:spcBef>
                <a:spcPts val="0"/>
              </a:spcBef>
              <a:spcAft>
                <a:spcPts val="500"/>
              </a:spcAft>
              <a:defRPr sz="2133">
                <a:solidFill>
                  <a:schemeClr val="dk1"/>
                </a:solidFill>
                <a:latin typeface="+mn-lt"/>
              </a:defRPr>
            </a:pPr>
            <a:r>
              <a:rPr lang="en-GB" sz="2133">
                <a:solidFill>
                  <a:schemeClr val="dk1"/>
                </a:solidFill>
                <a:latin typeface="+mn-lt"/>
              </a:rPr>
              <a:t>Engagement approach</a:t>
            </a:r>
          </a:p>
          <a:p>
            <a:pPr lvl="0">
              <a:lnSpc>
                <a:spcPct val="100000"/>
              </a:lnSpc>
              <a:spcBef>
                <a:spcPts val="0"/>
              </a:spcBef>
              <a:spcAft>
                <a:spcPts val="500"/>
              </a:spcAft>
              <a:defRPr sz="2133">
                <a:solidFill>
                  <a:schemeClr val="dk1"/>
                </a:solidFill>
                <a:latin typeface="+mn-lt"/>
              </a:defRPr>
            </a:pPr>
            <a:r>
              <a:rPr lang="en-GB" sz="2133">
                <a:solidFill>
                  <a:schemeClr val="dk1"/>
                </a:solidFill>
                <a:latin typeface="+mn-lt"/>
              </a:rPr>
              <a:t>Communications plan</a:t>
            </a:r>
          </a:p>
          <a:p>
            <a:pPr lvl="0">
              <a:lnSpc>
                <a:spcPct val="100000"/>
              </a:lnSpc>
              <a:spcBef>
                <a:spcPts val="0"/>
              </a:spcBef>
              <a:spcAft>
                <a:spcPts val="500"/>
              </a:spcAft>
              <a:defRPr sz="2133">
                <a:solidFill>
                  <a:schemeClr val="dk1"/>
                </a:solidFill>
                <a:latin typeface="+mn-lt"/>
              </a:defRPr>
            </a:pPr>
            <a:r>
              <a:rPr lang="en-GB" sz="2133">
                <a:solidFill>
                  <a:schemeClr val="dk1"/>
                </a:solidFill>
                <a:latin typeface="+mn-lt"/>
              </a:rPr>
              <a:t>Change readiness assessment</a:t>
            </a:r>
          </a:p>
          <a:p>
            <a:pPr lvl="0">
              <a:lnSpc>
                <a:spcPct val="100000"/>
              </a:lnSpc>
              <a:spcBef>
                <a:spcPts val="0"/>
              </a:spcBef>
              <a:spcAft>
                <a:spcPts val="500"/>
              </a:spcAft>
              <a:defRPr sz="2133">
                <a:solidFill>
                  <a:schemeClr val="dk1"/>
                </a:solidFill>
                <a:latin typeface="+mn-lt"/>
              </a:defRPr>
            </a:pPr>
            <a:r>
              <a:rPr lang="en-GB" sz="2133">
                <a:solidFill>
                  <a:schemeClr val="dk1"/>
                </a:solidFill>
                <a:latin typeface="+mn-lt"/>
              </a:rPr>
              <a:t>Output: </a:t>
            </a:r>
            <a:r>
              <a:rPr lang="en-GB" sz="2133" b="1">
                <a:solidFill>
                  <a:schemeClr val="dk1"/>
                </a:solidFill>
                <a:latin typeface="+mn-lt"/>
              </a:rPr>
              <a:t>Stakeholder &amp; Change Management Plan</a:t>
            </a:r>
            <a:endParaRPr lang="en-GB" sz="1600"/>
          </a:p>
          <a:p>
            <a:pPr>
              <a:lnSpc>
                <a:spcPct val="100000"/>
              </a:lnSpc>
              <a:spcBef>
                <a:spcPts val="0"/>
              </a:spcBef>
              <a:spcAft>
                <a:spcPts val="500"/>
              </a:spcAft>
              <a:defRPr sz="2133">
                <a:solidFill>
                  <a:schemeClr val="dk1"/>
                </a:solidFill>
                <a:latin typeface="+mn-lt"/>
              </a:defRPr>
            </a:pPr>
            <a:endParaRPr lang="en-GB" sz="1600"/>
          </a:p>
        </p:txBody>
      </p:sp>
    </p:spTree>
    <p:extLst>
      <p:ext uri="{BB962C8B-B14F-4D97-AF65-F5344CB8AC3E}">
        <p14:creationId xmlns:p14="http://schemas.microsoft.com/office/powerpoint/2010/main" val="3929175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AD37B8-5CE8-BED1-B6B9-36E77F6782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398C9DB-AF95-D9DE-221F-0B28F570F114}"/>
              </a:ext>
            </a:extLst>
          </p:cNvPr>
          <p:cNvSpPr>
            <a:spLocks noGrp="1"/>
          </p:cNvSpPr>
          <p:nvPr>
            <p:ph type="title"/>
          </p:nvPr>
        </p:nvSpPr>
        <p:spPr>
          <a:xfrm>
            <a:off x="768096" y="411480"/>
            <a:ext cx="10652760" cy="685800"/>
          </a:xfrm>
        </p:spPr>
        <p:txBody>
          <a:bodyPr wrap="square" tIns="0" bIns="0" anchor="ctr">
            <a:noAutofit/>
          </a:bodyPr>
          <a:lstStyle/>
          <a:p>
            <a:pPr marL="0" indent="0" algn="l">
              <a:buNone/>
              <a:defRPr sz="2666" b="0">
                <a:solidFill>
                  <a:schemeClr val="accent2"/>
                </a:solidFill>
                <a:latin typeface="+mn-lt"/>
              </a:defRPr>
            </a:pPr>
            <a:r>
              <a:rPr lang="en-GB" sz="2666" b="0">
                <a:solidFill>
                  <a:schemeClr val="accent2"/>
                </a:solidFill>
                <a:latin typeface="+mn-lt"/>
              </a:rPr>
              <a:t>Programme Controls &amp; Reporting </a:t>
            </a:r>
          </a:p>
        </p:txBody>
      </p:sp>
      <p:sp>
        <p:nvSpPr>
          <p:cNvPr id="3" name="Content Placeholder 2">
            <a:extLst>
              <a:ext uri="{FF2B5EF4-FFF2-40B4-BE49-F238E27FC236}">
                <a16:creationId xmlns:a16="http://schemas.microsoft.com/office/drawing/2014/main" id="{7B315ADB-1F50-5B50-59C1-FCBCCC554451}"/>
              </a:ext>
            </a:extLst>
          </p:cNvPr>
          <p:cNvSpPr>
            <a:spLocks noGrp="1"/>
          </p:cNvSpPr>
          <p:nvPr>
            <p:ph idx="1"/>
          </p:nvPr>
        </p:nvSpPr>
        <p:spPr>
          <a:xfrm>
            <a:off x="768096" y="1371600"/>
            <a:ext cx="10652760" cy="4800600"/>
          </a:xfrm>
        </p:spPr>
        <p:txBody>
          <a:bodyPr wrap="square" lIns="73152" tIns="0" rIns="73152" bIns="0"/>
          <a:lstStyle/>
          <a:p>
            <a:pPr lvl="0">
              <a:lnSpc>
                <a:spcPct val="100000"/>
              </a:lnSpc>
              <a:spcBef>
                <a:spcPts val="0"/>
              </a:spcBef>
              <a:spcAft>
                <a:spcPts val="500"/>
              </a:spcAft>
              <a:defRPr sz="2133">
                <a:solidFill>
                  <a:schemeClr val="dk1"/>
                </a:solidFill>
                <a:latin typeface="+mn-lt"/>
              </a:defRPr>
            </a:pPr>
            <a:r>
              <a:rPr lang="en-GB" sz="2133" dirty="0">
                <a:solidFill>
                  <a:schemeClr val="dk1"/>
                </a:solidFill>
                <a:latin typeface="+mn-lt"/>
              </a:rPr>
              <a:t>Controls required for delivery:</a:t>
            </a:r>
          </a:p>
          <a:p>
            <a:pPr lvl="1">
              <a:lnSpc>
                <a:spcPct val="100000"/>
              </a:lnSpc>
              <a:spcBef>
                <a:spcPts val="0"/>
              </a:spcBef>
              <a:spcAft>
                <a:spcPts val="5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Schedule management</a:t>
            </a:r>
          </a:p>
          <a:p>
            <a:pPr lvl="1">
              <a:lnSpc>
                <a:spcPct val="100000"/>
              </a:lnSpc>
              <a:spcBef>
                <a:spcPts val="0"/>
              </a:spcBef>
              <a:spcAft>
                <a:spcPts val="5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Cost control</a:t>
            </a:r>
          </a:p>
          <a:p>
            <a:pPr lvl="1">
              <a:lnSpc>
                <a:spcPct val="100000"/>
              </a:lnSpc>
              <a:spcBef>
                <a:spcPts val="0"/>
              </a:spcBef>
              <a:spcAft>
                <a:spcPts val="5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Risk and issue management</a:t>
            </a:r>
          </a:p>
          <a:p>
            <a:pPr lvl="1">
              <a:lnSpc>
                <a:spcPct val="100000"/>
              </a:lnSpc>
              <a:spcBef>
                <a:spcPts val="0"/>
              </a:spcBef>
              <a:spcAft>
                <a:spcPts val="5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Quality assurance</a:t>
            </a:r>
          </a:p>
          <a:p>
            <a:pPr lvl="0">
              <a:lnSpc>
                <a:spcPct val="100000"/>
              </a:lnSpc>
              <a:spcBef>
                <a:spcPts val="0"/>
              </a:spcBef>
              <a:spcAft>
                <a:spcPts val="500"/>
              </a:spcAft>
              <a:defRPr sz="2133">
                <a:solidFill>
                  <a:schemeClr val="dk1"/>
                </a:solidFill>
                <a:latin typeface="+mn-lt"/>
              </a:defRPr>
            </a:pPr>
            <a:r>
              <a:rPr lang="en-GB" sz="2133" dirty="0">
                <a:solidFill>
                  <a:schemeClr val="dk1"/>
                </a:solidFill>
                <a:latin typeface="+mn-lt"/>
              </a:rPr>
              <a:t>Reporting cadence and formats</a:t>
            </a:r>
          </a:p>
          <a:p>
            <a:pPr lvl="0">
              <a:lnSpc>
                <a:spcPct val="100000"/>
              </a:lnSpc>
              <a:spcBef>
                <a:spcPts val="0"/>
              </a:spcBef>
              <a:spcAft>
                <a:spcPts val="500"/>
              </a:spcAft>
              <a:defRPr sz="2133">
                <a:solidFill>
                  <a:schemeClr val="dk1"/>
                </a:solidFill>
                <a:latin typeface="+mn-lt"/>
              </a:defRPr>
            </a:pPr>
            <a:r>
              <a:rPr lang="en-GB" sz="2133" dirty="0">
                <a:solidFill>
                  <a:schemeClr val="dk1"/>
                </a:solidFill>
                <a:latin typeface="+mn-lt"/>
              </a:rPr>
              <a:t>Output: </a:t>
            </a:r>
            <a:r>
              <a:rPr lang="en-GB" sz="2133" b="1" dirty="0">
                <a:solidFill>
                  <a:schemeClr val="dk1"/>
                </a:solidFill>
                <a:latin typeface="+mn-lt"/>
              </a:rPr>
              <a:t>Programme Controls Framework</a:t>
            </a:r>
            <a:endParaRPr lang="en-GB" sz="1600" dirty="0"/>
          </a:p>
          <a:p>
            <a:pPr>
              <a:lnSpc>
                <a:spcPct val="100000"/>
              </a:lnSpc>
              <a:spcBef>
                <a:spcPts val="0"/>
              </a:spcBef>
              <a:spcAft>
                <a:spcPts val="500"/>
              </a:spcAft>
              <a:defRPr sz="2133">
                <a:solidFill>
                  <a:schemeClr val="dk1"/>
                </a:solidFill>
                <a:latin typeface="+mn-lt"/>
              </a:defRPr>
            </a:pPr>
            <a:endParaRPr lang="en-GB" sz="1600" dirty="0"/>
          </a:p>
        </p:txBody>
      </p:sp>
    </p:spTree>
    <p:extLst>
      <p:ext uri="{BB962C8B-B14F-4D97-AF65-F5344CB8AC3E}">
        <p14:creationId xmlns:p14="http://schemas.microsoft.com/office/powerpoint/2010/main" val="26500203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D9BDAB-5447-5570-A555-57FC492607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FEFBF5-5140-84F4-0582-0558E403C02E}"/>
              </a:ext>
            </a:extLst>
          </p:cNvPr>
          <p:cNvSpPr>
            <a:spLocks noGrp="1"/>
          </p:cNvSpPr>
          <p:nvPr>
            <p:ph type="title"/>
          </p:nvPr>
        </p:nvSpPr>
        <p:spPr>
          <a:xfrm>
            <a:off x="768096" y="411480"/>
            <a:ext cx="10652760" cy="685800"/>
          </a:xfrm>
        </p:spPr>
        <p:txBody>
          <a:bodyPr wrap="square" tIns="0" bIns="0" anchor="ctr">
            <a:noAutofit/>
          </a:bodyPr>
          <a:lstStyle/>
          <a:p>
            <a:pPr marL="0" indent="0" algn="l">
              <a:buNone/>
              <a:defRPr sz="2666" b="0">
                <a:solidFill>
                  <a:schemeClr val="accent2"/>
                </a:solidFill>
                <a:latin typeface="+mn-lt"/>
              </a:defRPr>
            </a:pPr>
            <a:r>
              <a:rPr lang="en-GB" sz="2666" b="0">
                <a:solidFill>
                  <a:schemeClr val="accent2"/>
                </a:solidFill>
                <a:latin typeface="+mn-lt"/>
              </a:rPr>
              <a:t>Drafting Requirements &amp; Next Steps </a:t>
            </a:r>
          </a:p>
        </p:txBody>
      </p:sp>
      <p:sp>
        <p:nvSpPr>
          <p:cNvPr id="3" name="Content Placeholder 2">
            <a:extLst>
              <a:ext uri="{FF2B5EF4-FFF2-40B4-BE49-F238E27FC236}">
                <a16:creationId xmlns:a16="http://schemas.microsoft.com/office/drawing/2014/main" id="{3D6F8749-3CA9-3796-AB54-30FC97B07867}"/>
              </a:ext>
            </a:extLst>
          </p:cNvPr>
          <p:cNvSpPr>
            <a:spLocks noGrp="1"/>
          </p:cNvSpPr>
          <p:nvPr>
            <p:ph idx="1"/>
          </p:nvPr>
        </p:nvSpPr>
        <p:spPr>
          <a:xfrm>
            <a:off x="768096" y="1371600"/>
            <a:ext cx="10652760" cy="4800600"/>
          </a:xfrm>
        </p:spPr>
        <p:txBody>
          <a:bodyPr wrap="square" lIns="73152" tIns="0" rIns="73152" bIns="0"/>
          <a:lstStyle/>
          <a:p>
            <a:pPr lvl="0">
              <a:lnSpc>
                <a:spcPct val="100000"/>
              </a:lnSpc>
              <a:spcBef>
                <a:spcPts val="0"/>
              </a:spcBef>
              <a:spcAft>
                <a:spcPts val="500"/>
              </a:spcAft>
              <a:defRPr sz="2133">
                <a:solidFill>
                  <a:schemeClr val="dk1"/>
                </a:solidFill>
                <a:latin typeface="+mn-lt"/>
              </a:defRPr>
            </a:pPr>
            <a:r>
              <a:rPr lang="en-GB" sz="2133" dirty="0">
                <a:solidFill>
                  <a:schemeClr val="dk1"/>
                </a:solidFill>
                <a:latin typeface="+mn-lt"/>
              </a:rPr>
              <a:t>Confirm required Management Case sections:</a:t>
            </a:r>
          </a:p>
          <a:p>
            <a:pPr lvl="1">
              <a:lnSpc>
                <a:spcPct val="100000"/>
              </a:lnSpc>
              <a:spcBef>
                <a:spcPts val="0"/>
              </a:spcBef>
              <a:spcAft>
                <a:spcPts val="5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Delivery plan</a:t>
            </a:r>
          </a:p>
          <a:p>
            <a:pPr lvl="1">
              <a:lnSpc>
                <a:spcPct val="100000"/>
              </a:lnSpc>
              <a:spcBef>
                <a:spcPts val="0"/>
              </a:spcBef>
              <a:spcAft>
                <a:spcPts val="5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Governance</a:t>
            </a:r>
          </a:p>
          <a:p>
            <a:pPr lvl="1">
              <a:lnSpc>
                <a:spcPct val="100000"/>
              </a:lnSpc>
              <a:spcBef>
                <a:spcPts val="0"/>
              </a:spcBef>
              <a:spcAft>
                <a:spcPts val="5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Assurance</a:t>
            </a:r>
          </a:p>
          <a:p>
            <a:pPr lvl="1">
              <a:lnSpc>
                <a:spcPct val="100000"/>
              </a:lnSpc>
              <a:spcBef>
                <a:spcPts val="0"/>
              </a:spcBef>
              <a:spcAft>
                <a:spcPts val="5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Risk management</a:t>
            </a:r>
          </a:p>
          <a:p>
            <a:pPr lvl="1">
              <a:lnSpc>
                <a:spcPct val="100000"/>
              </a:lnSpc>
              <a:spcBef>
                <a:spcPts val="0"/>
              </a:spcBef>
              <a:spcAft>
                <a:spcPts val="5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Benefits realisation</a:t>
            </a:r>
          </a:p>
          <a:p>
            <a:pPr lvl="1">
              <a:lnSpc>
                <a:spcPct val="100000"/>
              </a:lnSpc>
              <a:spcBef>
                <a:spcPts val="0"/>
              </a:spcBef>
              <a:spcAft>
                <a:spcPts val="500"/>
              </a:spcAft>
              <a:buFont typeface="Arial" panose="020B0604020202020204" pitchFamily="34" charset="0"/>
              <a:buChar char="•"/>
              <a:defRPr sz="2133">
                <a:solidFill>
                  <a:schemeClr val="dk1"/>
                </a:solidFill>
                <a:latin typeface="+mn-lt"/>
              </a:defRPr>
            </a:pPr>
            <a:r>
              <a:rPr lang="en-GB" sz="2133" dirty="0">
                <a:solidFill>
                  <a:schemeClr val="dk1"/>
                </a:solidFill>
                <a:latin typeface="+mn-lt"/>
              </a:rPr>
              <a:t>Programme controls</a:t>
            </a:r>
          </a:p>
          <a:p>
            <a:pPr lvl="0">
              <a:lnSpc>
                <a:spcPct val="100000"/>
              </a:lnSpc>
              <a:spcBef>
                <a:spcPts val="0"/>
              </a:spcBef>
              <a:spcAft>
                <a:spcPts val="500"/>
              </a:spcAft>
              <a:defRPr sz="2133">
                <a:solidFill>
                  <a:schemeClr val="dk1"/>
                </a:solidFill>
                <a:latin typeface="+mn-lt"/>
              </a:defRPr>
            </a:pPr>
            <a:r>
              <a:rPr lang="en-GB" sz="2133" dirty="0">
                <a:solidFill>
                  <a:schemeClr val="dk1"/>
                </a:solidFill>
                <a:latin typeface="+mn-lt"/>
              </a:rPr>
              <a:t>Assign drafting responsibilities</a:t>
            </a:r>
          </a:p>
          <a:p>
            <a:pPr lvl="0">
              <a:lnSpc>
                <a:spcPct val="100000"/>
              </a:lnSpc>
              <a:spcBef>
                <a:spcPts val="0"/>
              </a:spcBef>
              <a:spcAft>
                <a:spcPts val="500"/>
              </a:spcAft>
              <a:defRPr sz="2133">
                <a:solidFill>
                  <a:schemeClr val="dk1"/>
                </a:solidFill>
                <a:latin typeface="+mn-lt"/>
              </a:defRPr>
            </a:pPr>
            <a:r>
              <a:rPr lang="en-GB" sz="2133" dirty="0">
                <a:solidFill>
                  <a:schemeClr val="dk1"/>
                </a:solidFill>
                <a:latin typeface="+mn-lt"/>
              </a:rPr>
              <a:t>Confirm evidence requirements and deadlines</a:t>
            </a:r>
          </a:p>
          <a:p>
            <a:pPr lvl="0">
              <a:lnSpc>
                <a:spcPct val="100000"/>
              </a:lnSpc>
              <a:spcBef>
                <a:spcPts val="0"/>
              </a:spcBef>
              <a:spcAft>
                <a:spcPts val="500"/>
              </a:spcAft>
              <a:defRPr sz="2133">
                <a:solidFill>
                  <a:schemeClr val="dk1"/>
                </a:solidFill>
                <a:latin typeface="+mn-lt"/>
              </a:defRPr>
            </a:pPr>
            <a:r>
              <a:rPr lang="en-GB" sz="2133" dirty="0">
                <a:solidFill>
                  <a:schemeClr val="dk1"/>
                </a:solidFill>
                <a:latin typeface="+mn-lt"/>
              </a:rPr>
              <a:t>Agree timeline for OBC completion and governance review</a:t>
            </a:r>
          </a:p>
          <a:p>
            <a:pPr>
              <a:lnSpc>
                <a:spcPct val="100000"/>
              </a:lnSpc>
              <a:spcBef>
                <a:spcPts val="0"/>
              </a:spcBef>
              <a:spcAft>
                <a:spcPts val="500"/>
              </a:spcAft>
              <a:defRPr sz="2133">
                <a:solidFill>
                  <a:schemeClr val="dk1"/>
                </a:solidFill>
                <a:latin typeface="+mn-lt"/>
              </a:defRPr>
            </a:pPr>
            <a:endParaRPr lang="en-GB" sz="1600" dirty="0"/>
          </a:p>
        </p:txBody>
      </p:sp>
    </p:spTree>
    <p:extLst>
      <p:ext uri="{BB962C8B-B14F-4D97-AF65-F5344CB8AC3E}">
        <p14:creationId xmlns:p14="http://schemas.microsoft.com/office/powerpoint/2010/main" val="426680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110998-2D9A-8361-84FA-454D363C8D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299CF7-B02A-E81A-BC87-FDDFC46017A5}"/>
              </a:ext>
            </a:extLst>
          </p:cNvPr>
          <p:cNvSpPr>
            <a:spLocks noGrp="1"/>
          </p:cNvSpPr>
          <p:nvPr>
            <p:ph type="title"/>
          </p:nvPr>
        </p:nvSpPr>
        <p:spPr>
          <a:xfrm>
            <a:off x="768096" y="411480"/>
            <a:ext cx="10652760" cy="685800"/>
          </a:xfrm>
        </p:spPr>
        <p:txBody>
          <a:bodyPr wrap="square" tIns="0" bIns="0" anchor="ctr">
            <a:noAutofit/>
          </a:bodyPr>
          <a:lstStyle/>
          <a:p>
            <a:pPr marL="0" indent="0" algn="l">
              <a:buNone/>
              <a:defRPr sz="2666" b="0">
                <a:solidFill>
                  <a:schemeClr val="accent2"/>
                </a:solidFill>
                <a:latin typeface="+mn-lt"/>
              </a:defRPr>
            </a:pPr>
            <a:r>
              <a:rPr lang="en-GB" sz="2666" b="0">
                <a:solidFill>
                  <a:schemeClr val="accent2"/>
                </a:solidFill>
                <a:latin typeface="+mn-lt"/>
              </a:rPr>
              <a:t>Workshop template: Governance Structure</a:t>
            </a:r>
          </a:p>
        </p:txBody>
      </p:sp>
      <p:sp>
        <p:nvSpPr>
          <p:cNvPr id="3" name="Content Placeholder 2">
            <a:extLst>
              <a:ext uri="{FF2B5EF4-FFF2-40B4-BE49-F238E27FC236}">
                <a16:creationId xmlns:a16="http://schemas.microsoft.com/office/drawing/2014/main" id="{E385633F-D55E-4BB8-4425-DFDC4AE04F26}"/>
              </a:ext>
            </a:extLst>
          </p:cNvPr>
          <p:cNvSpPr>
            <a:spLocks noGrp="1"/>
          </p:cNvSpPr>
          <p:nvPr>
            <p:ph idx="1"/>
          </p:nvPr>
        </p:nvSpPr>
        <p:spPr>
          <a:xfrm>
            <a:off x="768096" y="1243584"/>
            <a:ext cx="10652760" cy="457200"/>
          </a:xfrm>
        </p:spPr>
        <p:txBody>
          <a:bodyPr wrap="square" lIns="73152" tIns="0" rIns="73152" bIns="0"/>
          <a:lstStyle/>
          <a:p>
            <a:pPr>
              <a:lnSpc>
                <a:spcPct val="100000"/>
              </a:lnSpc>
              <a:spcBef>
                <a:spcPts val="0"/>
              </a:spcBef>
              <a:spcAft>
                <a:spcPts val="0"/>
              </a:spcAft>
              <a:defRPr sz="1866">
                <a:solidFill>
                  <a:schemeClr val="dk1"/>
                </a:solidFill>
                <a:latin typeface="+mn-lt"/>
              </a:defRPr>
            </a:pPr>
            <a:r>
              <a:rPr lang="en-GB" sz="1866">
                <a:solidFill>
                  <a:schemeClr val="dk1"/>
                </a:solidFill>
                <a:latin typeface="+mn-lt"/>
              </a:rPr>
              <a:t>Example template to use or adapt for workshop</a:t>
            </a:r>
          </a:p>
          <a:p>
            <a:pPr marL="0" indent="0">
              <a:lnSpc>
                <a:spcPct val="100000"/>
              </a:lnSpc>
              <a:spcBef>
                <a:spcPts val="0"/>
              </a:spcBef>
              <a:spcAft>
                <a:spcPts val="0"/>
              </a:spcAft>
              <a:buNone/>
              <a:defRPr sz="1866">
                <a:solidFill>
                  <a:schemeClr val="dk1"/>
                </a:solidFill>
                <a:latin typeface="+mn-lt"/>
              </a:defRPr>
            </a:pPr>
            <a:endParaRPr lang="en-GB" sz="1600"/>
          </a:p>
        </p:txBody>
      </p:sp>
      <p:graphicFrame>
        <p:nvGraphicFramePr>
          <p:cNvPr id="5" name="Table 4">
            <a:extLst>
              <a:ext uri="{FF2B5EF4-FFF2-40B4-BE49-F238E27FC236}">
                <a16:creationId xmlns:a16="http://schemas.microsoft.com/office/drawing/2014/main" id="{651DB2CA-889E-686F-4906-B027A647CEFF}"/>
              </a:ext>
            </a:extLst>
          </p:cNvPr>
          <p:cNvGraphicFramePr>
            <a:graphicFrameLocks noGrp="1"/>
          </p:cNvGraphicFramePr>
          <p:nvPr>
            <p:extLst>
              <p:ext uri="{D42A27DB-BD31-4B8C-83A1-F6EECF244321}">
                <p14:modId xmlns:p14="http://schemas.microsoft.com/office/powerpoint/2010/main" val="812947789"/>
              </p:ext>
            </p:extLst>
          </p:nvPr>
        </p:nvGraphicFramePr>
        <p:xfrm>
          <a:off x="768096" y="1901952"/>
          <a:ext cx="10652759" cy="3692884"/>
        </p:xfrm>
        <a:graphic>
          <a:graphicData uri="http://schemas.openxmlformats.org/drawingml/2006/table">
            <a:tbl>
              <a:tblPr firstRow="1" firstCol="1" bandRow="1">
                <a:tableStyleId>{5C22544A-7EE6-4342-B048-85BDC9FD1C3A}</a:tableStyleId>
              </a:tblPr>
              <a:tblGrid>
                <a:gridCol w="3134963">
                  <a:extLst>
                    <a:ext uri="{9D8B030D-6E8A-4147-A177-3AD203B41FA5}">
                      <a16:colId xmlns:a16="http://schemas.microsoft.com/office/drawing/2014/main" val="4080298850"/>
                    </a:ext>
                  </a:extLst>
                </a:gridCol>
                <a:gridCol w="3829377">
                  <a:extLst>
                    <a:ext uri="{9D8B030D-6E8A-4147-A177-3AD203B41FA5}">
                      <a16:colId xmlns:a16="http://schemas.microsoft.com/office/drawing/2014/main" val="1891860778"/>
                    </a:ext>
                  </a:extLst>
                </a:gridCol>
                <a:gridCol w="3688419">
                  <a:extLst>
                    <a:ext uri="{9D8B030D-6E8A-4147-A177-3AD203B41FA5}">
                      <a16:colId xmlns:a16="http://schemas.microsoft.com/office/drawing/2014/main" val="1646600656"/>
                    </a:ext>
                  </a:extLst>
                </a:gridCol>
              </a:tblGrid>
              <a:tr h="298450">
                <a:tc>
                  <a:txBody>
                    <a:bodyPr/>
                    <a:lstStyle/>
                    <a:p>
                      <a:pPr>
                        <a:lnSpc>
                          <a:spcPct val="107000"/>
                        </a:lnSpc>
                        <a:spcAft>
                          <a:spcPts val="800"/>
                        </a:spcAft>
                        <a:buNone/>
                      </a:pPr>
                      <a:r>
                        <a:rPr lang="en-US" sz="1400" b="0" kern="100">
                          <a:solidFill>
                            <a:schemeClr val="lt1"/>
                          </a:solidFill>
                          <a:effectLst/>
                          <a:latin typeface="+mn-lt"/>
                        </a:rPr>
                        <a:t>Role </a:t>
                      </a:r>
                      <a:endParaRPr lang="en-GB" sz="1400" b="0" kern="10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tc>
                  <a:txBody>
                    <a:bodyPr/>
                    <a:lstStyle/>
                    <a:p>
                      <a:pPr algn="l">
                        <a:lnSpc>
                          <a:spcPct val="107000"/>
                        </a:lnSpc>
                        <a:spcAft>
                          <a:spcPts val="800"/>
                        </a:spcAft>
                        <a:buNone/>
                      </a:pPr>
                      <a:r>
                        <a:rPr lang="en-US" sz="1400" b="0" kern="100">
                          <a:solidFill>
                            <a:schemeClr val="lt1"/>
                          </a:solidFill>
                          <a:effectLst/>
                          <a:latin typeface="+mn-lt"/>
                          <a:ea typeface="Aptos" panose="020B0004020202020204" pitchFamily="34" charset="0"/>
                          <a:cs typeface="Times New Roman" panose="02020603050405020304" pitchFamily="18" charset="0"/>
                        </a:rPr>
                        <a:t>Responsibilities </a:t>
                      </a:r>
                      <a:endParaRPr lang="en-GB" sz="1400" b="0" kern="10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tc>
                  <a:txBody>
                    <a:bodyPr/>
                    <a:lstStyle/>
                    <a:p>
                      <a:pPr algn="l">
                        <a:lnSpc>
                          <a:spcPct val="107000"/>
                        </a:lnSpc>
                        <a:spcAft>
                          <a:spcPts val="800"/>
                        </a:spcAft>
                        <a:buNone/>
                      </a:pPr>
                      <a:r>
                        <a:rPr lang="en-GB" sz="1400" b="0" kern="100">
                          <a:solidFill>
                            <a:schemeClr val="lt1"/>
                          </a:solidFill>
                          <a:effectLst/>
                          <a:latin typeface="+mn-lt"/>
                          <a:ea typeface="Aptos" panose="020B0004020202020204" pitchFamily="34" charset="0"/>
                          <a:cs typeface="Times New Roman" panose="02020603050405020304" pitchFamily="18" charset="0"/>
                        </a:rPr>
                        <a:t>Decision Making</a:t>
                      </a: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extLst>
                  <a:ext uri="{0D108BD9-81ED-4DB2-BD59-A6C34878D82A}">
                    <a16:rowId xmlns:a16="http://schemas.microsoft.com/office/drawing/2014/main" val="4074601187"/>
                  </a:ext>
                </a:extLst>
              </a:tr>
              <a:tr h="627503">
                <a:tc>
                  <a:txBody>
                    <a:bodyPr/>
                    <a:lstStyle/>
                    <a:p>
                      <a:pPr marL="0" marR="0" lvl="0"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en-GB" sz="1400" b="0" i="0" u="none" strike="noStrike" kern="1200" cap="none" spc="0" normalizeH="0" baseline="0" noProof="0">
                          <a:ln>
                            <a:noFill/>
                          </a:ln>
                          <a:solidFill>
                            <a:schemeClr val="dk1"/>
                          </a:solidFill>
                          <a:effectLst/>
                          <a:uLnTx/>
                          <a:uFillTx/>
                          <a:latin typeface="+mn-lt"/>
                          <a:ea typeface="+mn-ea"/>
                          <a:cs typeface="+mn-cs"/>
                        </a:rPr>
                        <a:t>Project Board</a:t>
                      </a: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pPr>
                      <a:endParaRPr lang="en-GB" sz="1400" b="0" kern="100" dirty="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pPr>
                      <a:endParaRPr lang="en-GB" sz="1400" b="0" kern="100" dirty="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3935006470"/>
                  </a:ext>
                </a:extLst>
              </a:tr>
              <a:tr h="627503">
                <a:tc>
                  <a:txBody>
                    <a:bodyPr/>
                    <a:lstStyle/>
                    <a:p>
                      <a:pPr marL="0" marR="0" lvl="0"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en-GB" sz="1400" b="0" i="0" u="none" strike="noStrike" kern="1200" cap="none" spc="0" normalizeH="0" baseline="0" noProof="0">
                          <a:ln>
                            <a:noFill/>
                          </a:ln>
                          <a:solidFill>
                            <a:schemeClr val="dk1"/>
                          </a:solidFill>
                          <a:effectLst/>
                          <a:uLnTx/>
                          <a:uFillTx/>
                          <a:latin typeface="+mn-lt"/>
                          <a:ea typeface="+mn-ea"/>
                          <a:cs typeface="+mn-cs"/>
                        </a:rPr>
                        <a:t>SRO</a:t>
                      </a: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pPr>
                      <a:endParaRPr lang="en-GB" sz="1400" b="0" kern="100" dirty="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pPr>
                      <a:endParaRPr lang="en-GB" sz="1400" b="0" kern="100" dirty="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3307824072"/>
                  </a:ext>
                </a:extLst>
              </a:tr>
              <a:tr h="534857">
                <a:tc>
                  <a:txBody>
                    <a:bodyPr/>
                    <a:lstStyle/>
                    <a:p>
                      <a:pPr marL="0" marR="0" lvl="0"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en-GB" sz="1400" b="0" i="0" u="none" strike="noStrike" kern="1200" cap="none" spc="0" normalizeH="0" baseline="0" noProof="0">
                          <a:ln>
                            <a:noFill/>
                          </a:ln>
                          <a:solidFill>
                            <a:schemeClr val="dk1"/>
                          </a:solidFill>
                          <a:effectLst/>
                          <a:uLnTx/>
                          <a:uFillTx/>
                          <a:latin typeface="+mn-lt"/>
                          <a:ea typeface="+mn-ea"/>
                          <a:cs typeface="+mn-cs"/>
                        </a:rPr>
                        <a:t>Project Manager</a:t>
                      </a: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pPr>
                      <a:endParaRPr lang="en-GB" sz="1400" b="0" kern="100" dirty="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pPr>
                      <a:endParaRPr lang="en-GB" sz="1400" b="0" kern="100" dirty="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1702938659"/>
                  </a:ext>
                </a:extLst>
              </a:tr>
              <a:tr h="534857">
                <a:tc>
                  <a:txBody>
                    <a:bodyPr/>
                    <a:lstStyle/>
                    <a:p>
                      <a:pPr marL="0" marR="0" lvl="0"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lang="en-GB" sz="1400" b="0" kern="100">
                          <a:solidFill>
                            <a:schemeClr val="dk1"/>
                          </a:solidFill>
                          <a:effectLst/>
                          <a:latin typeface="+mn-lt"/>
                          <a:ea typeface="Aptos" panose="020B0004020202020204" pitchFamily="34" charset="0"/>
                          <a:cs typeface="Times New Roman" panose="02020603050405020304" pitchFamily="18" charset="0"/>
                        </a:rPr>
                        <a:t>Workstream Leads</a:t>
                      </a: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pPr>
                      <a:endParaRPr lang="en-GB" sz="1400" b="0" kern="100" dirty="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pPr>
                      <a:endParaRPr lang="en-GB" sz="1400" b="0" kern="100" dirty="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1822598496"/>
                  </a:ext>
                </a:extLst>
              </a:tr>
              <a:tr h="534857">
                <a:tc>
                  <a:txBody>
                    <a:bodyPr/>
                    <a:lstStyle/>
                    <a:p>
                      <a:pPr marL="0" marR="0" lvl="0"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lang="en-GB" sz="1400" b="0" kern="100" dirty="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pPr>
                      <a:endParaRPr lang="en-GB" sz="1400" b="0" kern="100" dirty="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pPr>
                      <a:endParaRPr lang="en-GB" sz="1400" b="0" kern="100" dirty="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3589781486"/>
                  </a:ext>
                </a:extLst>
              </a:tr>
              <a:tr h="534857">
                <a:tc>
                  <a:txBody>
                    <a:bodyPr/>
                    <a:lstStyle/>
                    <a:p>
                      <a:pPr marL="0" marR="0" lvl="0"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lang="en-GB" sz="1400" b="0" kern="100" dirty="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pPr>
                      <a:endParaRPr lang="en-GB" sz="1400" b="0" kern="100" dirty="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pPr>
                      <a:endParaRPr lang="en-GB" sz="1400" b="0" kern="100" dirty="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4155914498"/>
                  </a:ext>
                </a:extLst>
              </a:tr>
            </a:tbl>
          </a:graphicData>
        </a:graphic>
      </p:graphicFrame>
    </p:spTree>
    <p:extLst>
      <p:ext uri="{BB962C8B-B14F-4D97-AF65-F5344CB8AC3E}">
        <p14:creationId xmlns:p14="http://schemas.microsoft.com/office/powerpoint/2010/main" val="1606387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739256-4266-E2B8-C0A5-58A089037A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EA6E9C-52C8-A971-B2D9-9E78DE19E62C}"/>
              </a:ext>
            </a:extLst>
          </p:cNvPr>
          <p:cNvSpPr>
            <a:spLocks noGrp="1"/>
          </p:cNvSpPr>
          <p:nvPr>
            <p:ph type="title"/>
          </p:nvPr>
        </p:nvSpPr>
        <p:spPr>
          <a:xfrm>
            <a:off x="768096" y="411480"/>
            <a:ext cx="10652760" cy="685800"/>
          </a:xfrm>
        </p:spPr>
        <p:txBody>
          <a:bodyPr wrap="square" tIns="0" bIns="0" anchor="ctr">
            <a:noAutofit/>
          </a:bodyPr>
          <a:lstStyle/>
          <a:p>
            <a:pPr marL="0" indent="0" algn="l">
              <a:buNone/>
              <a:defRPr sz="2666" b="0">
                <a:solidFill>
                  <a:schemeClr val="accent2"/>
                </a:solidFill>
                <a:latin typeface="+mn-lt"/>
              </a:defRPr>
            </a:pPr>
            <a:r>
              <a:rPr lang="en-GB" sz="2666" b="0">
                <a:solidFill>
                  <a:schemeClr val="accent2"/>
                </a:solidFill>
                <a:latin typeface="+mn-lt"/>
              </a:rPr>
              <a:t>Workshop template: Delivery Plan</a:t>
            </a:r>
          </a:p>
        </p:txBody>
      </p:sp>
      <p:sp>
        <p:nvSpPr>
          <p:cNvPr id="3" name="Content Placeholder 2">
            <a:extLst>
              <a:ext uri="{FF2B5EF4-FFF2-40B4-BE49-F238E27FC236}">
                <a16:creationId xmlns:a16="http://schemas.microsoft.com/office/drawing/2014/main" id="{EC5B9D29-3BE7-2EAE-D198-DD4B74A0A074}"/>
              </a:ext>
            </a:extLst>
          </p:cNvPr>
          <p:cNvSpPr>
            <a:spLocks noGrp="1"/>
          </p:cNvSpPr>
          <p:nvPr>
            <p:ph idx="1"/>
          </p:nvPr>
        </p:nvSpPr>
        <p:spPr>
          <a:xfrm>
            <a:off x="768096" y="1243584"/>
            <a:ext cx="10652760" cy="457200"/>
          </a:xfrm>
        </p:spPr>
        <p:txBody>
          <a:bodyPr wrap="square" lIns="73152" tIns="0" rIns="73152" bIns="0"/>
          <a:lstStyle/>
          <a:p>
            <a:pPr>
              <a:lnSpc>
                <a:spcPct val="100000"/>
              </a:lnSpc>
              <a:spcBef>
                <a:spcPts val="0"/>
              </a:spcBef>
              <a:spcAft>
                <a:spcPts val="0"/>
              </a:spcAft>
              <a:defRPr sz="1866">
                <a:solidFill>
                  <a:schemeClr val="dk1"/>
                </a:solidFill>
                <a:latin typeface="+mn-lt"/>
              </a:defRPr>
            </a:pPr>
            <a:r>
              <a:rPr lang="en-GB" sz="1866">
                <a:solidFill>
                  <a:schemeClr val="dk1"/>
                </a:solidFill>
                <a:latin typeface="+mn-lt"/>
              </a:rPr>
              <a:t>Example template to use or adapt for workshop</a:t>
            </a:r>
          </a:p>
          <a:p>
            <a:pPr marL="0" indent="0">
              <a:lnSpc>
                <a:spcPct val="100000"/>
              </a:lnSpc>
              <a:spcBef>
                <a:spcPts val="0"/>
              </a:spcBef>
              <a:spcAft>
                <a:spcPts val="0"/>
              </a:spcAft>
              <a:buNone/>
              <a:defRPr sz="1866">
                <a:solidFill>
                  <a:schemeClr val="dk1"/>
                </a:solidFill>
                <a:latin typeface="+mn-lt"/>
              </a:defRPr>
            </a:pPr>
            <a:endParaRPr lang="en-GB" sz="1600"/>
          </a:p>
        </p:txBody>
      </p:sp>
      <p:graphicFrame>
        <p:nvGraphicFramePr>
          <p:cNvPr id="5" name="Table 4">
            <a:extLst>
              <a:ext uri="{FF2B5EF4-FFF2-40B4-BE49-F238E27FC236}">
                <a16:creationId xmlns:a16="http://schemas.microsoft.com/office/drawing/2014/main" id="{3FC3816C-3FDC-C945-926F-473CAAF257AB}"/>
              </a:ext>
            </a:extLst>
          </p:cNvPr>
          <p:cNvGraphicFramePr>
            <a:graphicFrameLocks noGrp="1"/>
          </p:cNvGraphicFramePr>
          <p:nvPr>
            <p:extLst>
              <p:ext uri="{D42A27DB-BD31-4B8C-83A1-F6EECF244321}">
                <p14:modId xmlns:p14="http://schemas.microsoft.com/office/powerpoint/2010/main" val="5202021"/>
              </p:ext>
            </p:extLst>
          </p:nvPr>
        </p:nvGraphicFramePr>
        <p:xfrm>
          <a:off x="768096" y="1901952"/>
          <a:ext cx="10652757" cy="3600238"/>
        </p:xfrm>
        <a:graphic>
          <a:graphicData uri="http://schemas.openxmlformats.org/drawingml/2006/table">
            <a:tbl>
              <a:tblPr firstRow="1" firstCol="1" bandRow="1">
                <a:tableStyleId>{5C22544A-7EE6-4342-B048-85BDC9FD1C3A}</a:tableStyleId>
              </a:tblPr>
              <a:tblGrid>
                <a:gridCol w="2344038">
                  <a:extLst>
                    <a:ext uri="{9D8B030D-6E8A-4147-A177-3AD203B41FA5}">
                      <a16:colId xmlns:a16="http://schemas.microsoft.com/office/drawing/2014/main" val="4080298850"/>
                    </a:ext>
                  </a:extLst>
                </a:gridCol>
                <a:gridCol w="2863258">
                  <a:extLst>
                    <a:ext uri="{9D8B030D-6E8A-4147-A177-3AD203B41FA5}">
                      <a16:colId xmlns:a16="http://schemas.microsoft.com/office/drawing/2014/main" val="1891860778"/>
                    </a:ext>
                  </a:extLst>
                </a:gridCol>
                <a:gridCol w="2757862">
                  <a:extLst>
                    <a:ext uri="{9D8B030D-6E8A-4147-A177-3AD203B41FA5}">
                      <a16:colId xmlns:a16="http://schemas.microsoft.com/office/drawing/2014/main" val="1646600656"/>
                    </a:ext>
                  </a:extLst>
                </a:gridCol>
                <a:gridCol w="2687599">
                  <a:extLst>
                    <a:ext uri="{9D8B030D-6E8A-4147-A177-3AD203B41FA5}">
                      <a16:colId xmlns:a16="http://schemas.microsoft.com/office/drawing/2014/main" val="3779980066"/>
                    </a:ext>
                  </a:extLst>
                </a:gridCol>
              </a:tblGrid>
              <a:tr h="298450">
                <a:tc>
                  <a:txBody>
                    <a:bodyPr/>
                    <a:lstStyle/>
                    <a:p>
                      <a:pPr>
                        <a:lnSpc>
                          <a:spcPct val="107000"/>
                        </a:lnSpc>
                        <a:spcAft>
                          <a:spcPts val="800"/>
                        </a:spcAft>
                        <a:buNone/>
                      </a:pPr>
                      <a:r>
                        <a:rPr lang="en-US" sz="1400" b="0" kern="100">
                          <a:solidFill>
                            <a:schemeClr val="lt1"/>
                          </a:solidFill>
                          <a:effectLst/>
                          <a:latin typeface="+mn-lt"/>
                        </a:rPr>
                        <a:t>Plan Stage</a:t>
                      </a:r>
                      <a:endParaRPr lang="en-GB" sz="1400" b="0" kern="10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tc>
                  <a:txBody>
                    <a:bodyPr/>
                    <a:lstStyle/>
                    <a:p>
                      <a:pPr algn="l">
                        <a:lnSpc>
                          <a:spcPct val="107000"/>
                        </a:lnSpc>
                        <a:spcAft>
                          <a:spcPts val="800"/>
                        </a:spcAft>
                        <a:buNone/>
                      </a:pPr>
                      <a:r>
                        <a:rPr lang="en-US" sz="1400" b="0" kern="100">
                          <a:solidFill>
                            <a:schemeClr val="lt1"/>
                          </a:solidFill>
                          <a:effectLst/>
                          <a:latin typeface="+mn-lt"/>
                          <a:ea typeface="Aptos" panose="020B0004020202020204" pitchFamily="34" charset="0"/>
                          <a:cs typeface="Times New Roman" panose="02020603050405020304" pitchFamily="18" charset="0"/>
                        </a:rPr>
                        <a:t>Milestone </a:t>
                      </a:r>
                      <a:endParaRPr lang="en-GB" sz="1400" b="0" kern="10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tc>
                  <a:txBody>
                    <a:bodyPr/>
                    <a:lstStyle/>
                    <a:p>
                      <a:pPr algn="l">
                        <a:lnSpc>
                          <a:spcPct val="107000"/>
                        </a:lnSpc>
                        <a:spcAft>
                          <a:spcPts val="800"/>
                        </a:spcAft>
                        <a:buNone/>
                      </a:pPr>
                      <a:r>
                        <a:rPr lang="en-GB" sz="1400" b="0" kern="100">
                          <a:solidFill>
                            <a:schemeClr val="lt1"/>
                          </a:solidFill>
                          <a:effectLst/>
                          <a:latin typeface="+mn-lt"/>
                          <a:ea typeface="Aptos" panose="020B0004020202020204" pitchFamily="34" charset="0"/>
                          <a:cs typeface="Times New Roman" panose="02020603050405020304" pitchFamily="18" charset="0"/>
                        </a:rPr>
                        <a:t>Dependency</a:t>
                      </a: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tc>
                  <a:txBody>
                    <a:bodyPr/>
                    <a:lstStyle/>
                    <a:p>
                      <a:pPr algn="l">
                        <a:lnSpc>
                          <a:spcPct val="107000"/>
                        </a:lnSpc>
                        <a:spcAft>
                          <a:spcPts val="800"/>
                        </a:spcAft>
                        <a:buNone/>
                      </a:pPr>
                      <a:r>
                        <a:rPr lang="en-GB" sz="1400" b="0" kern="100">
                          <a:solidFill>
                            <a:schemeClr val="lt1"/>
                          </a:solidFill>
                          <a:effectLst/>
                          <a:latin typeface="+mn-lt"/>
                          <a:ea typeface="Aptos" panose="020B0004020202020204" pitchFamily="34" charset="0"/>
                          <a:cs typeface="Times New Roman" panose="02020603050405020304" pitchFamily="18" charset="0"/>
                        </a:rPr>
                        <a:t>Risk</a:t>
                      </a: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extLst>
                  <a:ext uri="{0D108BD9-81ED-4DB2-BD59-A6C34878D82A}">
                    <a16:rowId xmlns:a16="http://schemas.microsoft.com/office/drawing/2014/main" val="4074601187"/>
                  </a:ext>
                </a:extLst>
              </a:tr>
              <a:tr h="627503">
                <a:tc>
                  <a:txBody>
                    <a:bodyPr/>
                    <a:lstStyle/>
                    <a:p>
                      <a:pPr marL="0" marR="0" lvl="0"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en-GB" sz="1400" b="0" i="0" u="none" strike="noStrike" kern="1200" cap="none" spc="0" normalizeH="0" baseline="0" noProof="0">
                          <a:ln>
                            <a:noFill/>
                          </a:ln>
                          <a:solidFill>
                            <a:schemeClr val="dk1"/>
                          </a:solidFill>
                          <a:effectLst/>
                          <a:uLnTx/>
                          <a:uFillTx/>
                          <a:latin typeface="+mn-lt"/>
                          <a:ea typeface="+mn-ea"/>
                          <a:cs typeface="+mn-cs"/>
                        </a:rPr>
                        <a:t>Investment Decision</a:t>
                      </a: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pPr>
                      <a:endParaRPr lang="en-GB" sz="1400" b="0" kern="100" dirty="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pPr>
                      <a:endParaRPr lang="en-GB" sz="1400" b="0" kern="100" dirty="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pPr>
                      <a:endParaRPr lang="en-GB" sz="1400" b="0" kern="100" dirty="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3307824072"/>
                  </a:ext>
                </a:extLst>
              </a:tr>
              <a:tr h="534857">
                <a:tc>
                  <a:txBody>
                    <a:bodyPr/>
                    <a:lstStyle/>
                    <a:p>
                      <a:pPr marL="0" marR="0" lvl="0"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en-GB" sz="1400" b="0" i="0" u="none" strike="noStrike" kern="1200" cap="none" spc="0" normalizeH="0" baseline="0" noProof="0">
                          <a:ln>
                            <a:noFill/>
                          </a:ln>
                          <a:solidFill>
                            <a:schemeClr val="dk1"/>
                          </a:solidFill>
                          <a:effectLst/>
                          <a:uLnTx/>
                          <a:uFillTx/>
                          <a:latin typeface="+mn-lt"/>
                          <a:ea typeface="+mn-ea"/>
                          <a:cs typeface="+mn-cs"/>
                        </a:rPr>
                        <a:t>Mobilise</a:t>
                      </a: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pPr>
                      <a:endParaRPr lang="en-GB" sz="1400" b="0" kern="100" dirty="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pPr>
                      <a:endParaRPr lang="en-GB" sz="1400" b="0" kern="100" dirty="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pPr>
                      <a:endParaRPr lang="en-GB" sz="1400" b="0" kern="100" dirty="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1702938659"/>
                  </a:ext>
                </a:extLst>
              </a:tr>
              <a:tr h="534857">
                <a:tc>
                  <a:txBody>
                    <a:bodyPr/>
                    <a:lstStyle/>
                    <a:p>
                      <a:pPr marL="0" marR="0" lvl="0"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lang="en-GB" sz="1400" b="0" kern="100">
                          <a:solidFill>
                            <a:schemeClr val="dk1"/>
                          </a:solidFill>
                          <a:effectLst/>
                          <a:latin typeface="+mn-lt"/>
                          <a:ea typeface="Aptos" panose="020B0004020202020204" pitchFamily="34" charset="0"/>
                          <a:cs typeface="Times New Roman" panose="02020603050405020304" pitchFamily="18" charset="0"/>
                        </a:rPr>
                        <a:t>Delivery</a:t>
                      </a: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pPr>
                      <a:endParaRPr lang="en-GB" sz="1400" b="0" kern="100" dirty="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pPr>
                      <a:endParaRPr lang="en-GB" sz="1400" b="0" kern="100" dirty="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pPr>
                      <a:endParaRPr lang="en-GB" sz="1400" b="0" kern="100" dirty="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1822598496"/>
                  </a:ext>
                </a:extLst>
              </a:tr>
              <a:tr h="534857">
                <a:tc>
                  <a:txBody>
                    <a:bodyPr/>
                    <a:lstStyle/>
                    <a:p>
                      <a:pPr marL="0" marR="0" lvl="0"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lang="en-GB" sz="1400" b="0" kern="100">
                          <a:solidFill>
                            <a:schemeClr val="dk1"/>
                          </a:solidFill>
                          <a:effectLst/>
                          <a:latin typeface="+mn-lt"/>
                          <a:ea typeface="Aptos" panose="020B0004020202020204" pitchFamily="34" charset="0"/>
                          <a:cs typeface="Times New Roman" panose="02020603050405020304" pitchFamily="18" charset="0"/>
                        </a:rPr>
                        <a:t>Handover</a:t>
                      </a: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pPr>
                      <a:endParaRPr lang="en-GB" sz="1400" b="0" kern="100" dirty="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pPr>
                      <a:endParaRPr lang="en-GB" sz="1400" b="0" kern="100" dirty="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pPr>
                      <a:endParaRPr lang="en-GB" sz="1400" b="0" kern="100" dirty="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3589781486"/>
                  </a:ext>
                </a:extLst>
              </a:tr>
              <a:tr h="534857">
                <a:tc>
                  <a:txBody>
                    <a:bodyPr/>
                    <a:lstStyle/>
                    <a:p>
                      <a:pPr marL="0" marR="0" lvl="0"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lang="en-GB" sz="1400" b="0" kern="100">
                          <a:solidFill>
                            <a:schemeClr val="dk1"/>
                          </a:solidFill>
                          <a:effectLst/>
                          <a:latin typeface="+mn-lt"/>
                          <a:ea typeface="Aptos" panose="020B0004020202020204" pitchFamily="34" charset="0"/>
                          <a:cs typeface="Times New Roman" panose="02020603050405020304" pitchFamily="18" charset="0"/>
                        </a:rPr>
                        <a:t>Warranty</a:t>
                      </a: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pPr>
                      <a:endParaRPr lang="en-GB" sz="1400" b="0" kern="100" dirty="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pPr>
                      <a:endParaRPr lang="en-GB" sz="1400" b="0" kern="100" dirty="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pPr>
                      <a:endParaRPr lang="en-GB" sz="1400" b="0" kern="100" dirty="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4155914498"/>
                  </a:ext>
                </a:extLst>
              </a:tr>
              <a:tr h="534857">
                <a:tc>
                  <a:txBody>
                    <a:bodyPr/>
                    <a:lstStyle/>
                    <a:p>
                      <a:pPr marL="0" marR="0" lvl="0"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lang="en-GB" sz="1400" b="0" kern="100">
                          <a:solidFill>
                            <a:schemeClr val="dk1"/>
                          </a:solidFill>
                          <a:effectLst/>
                          <a:latin typeface="+mn-lt"/>
                          <a:ea typeface="Aptos" panose="020B0004020202020204" pitchFamily="34" charset="0"/>
                          <a:cs typeface="Times New Roman" panose="02020603050405020304" pitchFamily="18" charset="0"/>
                        </a:rPr>
                        <a:t>Go Live</a:t>
                      </a: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pPr>
                      <a:endParaRPr lang="en-GB" sz="1400" b="0" kern="100" dirty="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pPr>
                      <a:endParaRPr lang="en-GB" sz="1400" b="0" kern="100" dirty="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pPr>
                      <a:endParaRPr lang="en-GB" sz="1400" b="0" kern="100" dirty="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1936182050"/>
                  </a:ext>
                </a:extLst>
              </a:tr>
            </a:tbl>
          </a:graphicData>
        </a:graphic>
      </p:graphicFrame>
    </p:spTree>
    <p:extLst>
      <p:ext uri="{BB962C8B-B14F-4D97-AF65-F5344CB8AC3E}">
        <p14:creationId xmlns:p14="http://schemas.microsoft.com/office/powerpoint/2010/main" val="29654930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E6CE7A-D4D7-D7CF-9478-072FC3D156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077DD1-B874-116A-1EE3-14729E414567}"/>
              </a:ext>
            </a:extLst>
          </p:cNvPr>
          <p:cNvSpPr>
            <a:spLocks noGrp="1"/>
          </p:cNvSpPr>
          <p:nvPr>
            <p:ph type="title"/>
          </p:nvPr>
        </p:nvSpPr>
        <p:spPr>
          <a:xfrm>
            <a:off x="768096" y="411480"/>
            <a:ext cx="10652760" cy="685800"/>
          </a:xfrm>
        </p:spPr>
        <p:txBody>
          <a:bodyPr wrap="square" tIns="0" bIns="0" anchor="ctr">
            <a:noAutofit/>
          </a:bodyPr>
          <a:lstStyle/>
          <a:p>
            <a:pPr marL="0" indent="0" algn="l">
              <a:buNone/>
              <a:defRPr sz="2666" b="0">
                <a:solidFill>
                  <a:schemeClr val="accent2"/>
                </a:solidFill>
                <a:latin typeface="+mn-lt"/>
              </a:defRPr>
            </a:pPr>
            <a:r>
              <a:rPr lang="en-GB" sz="2666" b="0">
                <a:solidFill>
                  <a:schemeClr val="accent2"/>
                </a:solidFill>
                <a:latin typeface="+mn-lt"/>
              </a:rPr>
              <a:t>Workshop template: Delivery Risks</a:t>
            </a:r>
          </a:p>
        </p:txBody>
      </p:sp>
      <p:sp>
        <p:nvSpPr>
          <p:cNvPr id="3" name="Content Placeholder 2">
            <a:extLst>
              <a:ext uri="{FF2B5EF4-FFF2-40B4-BE49-F238E27FC236}">
                <a16:creationId xmlns:a16="http://schemas.microsoft.com/office/drawing/2014/main" id="{518D2097-BDA8-8E3D-59AE-F6F668FC473A}"/>
              </a:ext>
            </a:extLst>
          </p:cNvPr>
          <p:cNvSpPr>
            <a:spLocks noGrp="1"/>
          </p:cNvSpPr>
          <p:nvPr>
            <p:ph idx="1"/>
          </p:nvPr>
        </p:nvSpPr>
        <p:spPr>
          <a:xfrm>
            <a:off x="768096" y="1243584"/>
            <a:ext cx="10652760" cy="457200"/>
          </a:xfrm>
        </p:spPr>
        <p:txBody>
          <a:bodyPr wrap="square" lIns="73152" tIns="0" rIns="73152" bIns="0"/>
          <a:lstStyle/>
          <a:p>
            <a:pPr>
              <a:lnSpc>
                <a:spcPct val="100000"/>
              </a:lnSpc>
              <a:spcBef>
                <a:spcPts val="0"/>
              </a:spcBef>
              <a:spcAft>
                <a:spcPts val="0"/>
              </a:spcAft>
              <a:defRPr sz="1866">
                <a:solidFill>
                  <a:schemeClr val="dk1"/>
                </a:solidFill>
                <a:latin typeface="+mn-lt"/>
              </a:defRPr>
            </a:pPr>
            <a:r>
              <a:rPr lang="en-GB" sz="1866">
                <a:solidFill>
                  <a:schemeClr val="dk1"/>
                </a:solidFill>
                <a:latin typeface="+mn-lt"/>
              </a:rPr>
              <a:t>Example template to use or adapt for workshop</a:t>
            </a:r>
          </a:p>
          <a:p>
            <a:pPr marL="0" indent="0">
              <a:lnSpc>
                <a:spcPct val="100000"/>
              </a:lnSpc>
              <a:spcBef>
                <a:spcPts val="0"/>
              </a:spcBef>
              <a:spcAft>
                <a:spcPts val="0"/>
              </a:spcAft>
              <a:buNone/>
              <a:defRPr sz="1866">
                <a:solidFill>
                  <a:schemeClr val="dk1"/>
                </a:solidFill>
                <a:latin typeface="+mn-lt"/>
              </a:defRPr>
            </a:pPr>
            <a:endParaRPr lang="en-GB" sz="1600"/>
          </a:p>
        </p:txBody>
      </p:sp>
      <p:graphicFrame>
        <p:nvGraphicFramePr>
          <p:cNvPr id="5" name="Table 4">
            <a:extLst>
              <a:ext uri="{FF2B5EF4-FFF2-40B4-BE49-F238E27FC236}">
                <a16:creationId xmlns:a16="http://schemas.microsoft.com/office/drawing/2014/main" id="{B1ADF7C1-9AC2-98DA-8A51-E69690B83BA1}"/>
              </a:ext>
            </a:extLst>
          </p:cNvPr>
          <p:cNvGraphicFramePr>
            <a:graphicFrameLocks noGrp="1"/>
          </p:cNvGraphicFramePr>
          <p:nvPr>
            <p:extLst>
              <p:ext uri="{D42A27DB-BD31-4B8C-83A1-F6EECF244321}">
                <p14:modId xmlns:p14="http://schemas.microsoft.com/office/powerpoint/2010/main" val="3328853606"/>
              </p:ext>
            </p:extLst>
          </p:nvPr>
        </p:nvGraphicFramePr>
        <p:xfrm>
          <a:off x="768096" y="1901952"/>
          <a:ext cx="10652758" cy="3065381"/>
        </p:xfrm>
        <a:graphic>
          <a:graphicData uri="http://schemas.openxmlformats.org/drawingml/2006/table">
            <a:tbl>
              <a:tblPr firstRow="1" firstCol="1" bandRow="1">
                <a:tableStyleId>{5C22544A-7EE6-4342-B048-85BDC9FD1C3A}</a:tableStyleId>
              </a:tblPr>
              <a:tblGrid>
                <a:gridCol w="3134962">
                  <a:extLst>
                    <a:ext uri="{9D8B030D-6E8A-4147-A177-3AD203B41FA5}">
                      <a16:colId xmlns:a16="http://schemas.microsoft.com/office/drawing/2014/main" val="4080298850"/>
                    </a:ext>
                  </a:extLst>
                </a:gridCol>
                <a:gridCol w="3829377">
                  <a:extLst>
                    <a:ext uri="{9D8B030D-6E8A-4147-A177-3AD203B41FA5}">
                      <a16:colId xmlns:a16="http://schemas.microsoft.com/office/drawing/2014/main" val="1891860778"/>
                    </a:ext>
                  </a:extLst>
                </a:gridCol>
                <a:gridCol w="3688419">
                  <a:extLst>
                    <a:ext uri="{9D8B030D-6E8A-4147-A177-3AD203B41FA5}">
                      <a16:colId xmlns:a16="http://schemas.microsoft.com/office/drawing/2014/main" val="1646600656"/>
                    </a:ext>
                  </a:extLst>
                </a:gridCol>
              </a:tblGrid>
              <a:tr h="298450">
                <a:tc>
                  <a:txBody>
                    <a:bodyPr/>
                    <a:lstStyle/>
                    <a:p>
                      <a:pPr>
                        <a:lnSpc>
                          <a:spcPct val="107000"/>
                        </a:lnSpc>
                        <a:spcAft>
                          <a:spcPts val="800"/>
                        </a:spcAft>
                        <a:buNone/>
                      </a:pPr>
                      <a:r>
                        <a:rPr lang="en-US" sz="1400" b="0" kern="100">
                          <a:solidFill>
                            <a:schemeClr val="lt1"/>
                          </a:solidFill>
                          <a:effectLst/>
                          <a:latin typeface="+mn-lt"/>
                        </a:rPr>
                        <a:t>Delivery Stage</a:t>
                      </a:r>
                      <a:endParaRPr lang="en-GB" sz="1400" b="0" kern="10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tc>
                  <a:txBody>
                    <a:bodyPr/>
                    <a:lstStyle/>
                    <a:p>
                      <a:pPr algn="l">
                        <a:lnSpc>
                          <a:spcPct val="107000"/>
                        </a:lnSpc>
                        <a:spcAft>
                          <a:spcPts val="800"/>
                        </a:spcAft>
                        <a:buNone/>
                      </a:pPr>
                      <a:r>
                        <a:rPr lang="en-US" sz="1400" b="0" kern="100">
                          <a:solidFill>
                            <a:schemeClr val="lt1"/>
                          </a:solidFill>
                          <a:effectLst/>
                          <a:latin typeface="+mn-lt"/>
                          <a:ea typeface="Aptos" panose="020B0004020202020204" pitchFamily="34" charset="0"/>
                          <a:cs typeface="Times New Roman" panose="02020603050405020304" pitchFamily="18" charset="0"/>
                        </a:rPr>
                        <a:t>Risk</a:t>
                      </a:r>
                      <a:endParaRPr lang="en-GB" sz="1400" b="0" kern="10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tc>
                  <a:txBody>
                    <a:bodyPr/>
                    <a:lstStyle/>
                    <a:p>
                      <a:pPr algn="l">
                        <a:lnSpc>
                          <a:spcPct val="107000"/>
                        </a:lnSpc>
                        <a:spcAft>
                          <a:spcPts val="800"/>
                        </a:spcAft>
                        <a:buNone/>
                      </a:pPr>
                      <a:r>
                        <a:rPr lang="en-GB" sz="1400" b="0" kern="100">
                          <a:solidFill>
                            <a:schemeClr val="lt1"/>
                          </a:solidFill>
                          <a:effectLst/>
                          <a:latin typeface="+mn-lt"/>
                          <a:ea typeface="Aptos" panose="020B0004020202020204" pitchFamily="34" charset="0"/>
                          <a:cs typeface="Times New Roman" panose="02020603050405020304" pitchFamily="18" charset="0"/>
                        </a:rPr>
                        <a:t>Mitigation</a:t>
                      </a: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extLst>
                  <a:ext uri="{0D108BD9-81ED-4DB2-BD59-A6C34878D82A}">
                    <a16:rowId xmlns:a16="http://schemas.microsoft.com/office/drawing/2014/main" val="4074601187"/>
                  </a:ext>
                </a:extLst>
              </a:tr>
              <a:tr h="627503">
                <a:tc>
                  <a:txBody>
                    <a:bodyPr/>
                    <a:lstStyle/>
                    <a:p>
                      <a:pPr marL="0" marR="0" lvl="0"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GB" sz="1400" b="0" i="0" u="none" strike="noStrike" kern="1200" cap="none" spc="0" normalizeH="0" baseline="0" noProof="0" dirty="0">
                        <a:ln>
                          <a:noFill/>
                        </a:ln>
                        <a:solidFill>
                          <a:prstClr val="black"/>
                        </a:solidFill>
                        <a:effectLst/>
                        <a:uLnTx/>
                        <a:uFillTx/>
                        <a:latin typeface="+mn-lt"/>
                        <a:ea typeface="+mn-ea"/>
                        <a:cs typeface="+mn-cs"/>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pPr>
                      <a:endParaRPr lang="en-GB" sz="1400" b="0" kern="100" dirty="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pPr>
                      <a:endParaRPr lang="en-GB" sz="1400" b="0" kern="100" dirty="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3307824072"/>
                  </a:ext>
                </a:extLst>
              </a:tr>
              <a:tr h="534857">
                <a:tc>
                  <a:txBody>
                    <a:bodyPr/>
                    <a:lstStyle/>
                    <a:p>
                      <a:pPr marL="0" marR="0" lvl="0"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GB" sz="1400" b="0" i="0" u="none" strike="noStrike" kern="1200" cap="none" spc="0" normalizeH="0" baseline="0" noProof="0" dirty="0">
                        <a:ln>
                          <a:noFill/>
                        </a:ln>
                        <a:solidFill>
                          <a:prstClr val="black"/>
                        </a:solidFill>
                        <a:effectLst/>
                        <a:uLnTx/>
                        <a:uFillTx/>
                        <a:latin typeface="+mn-lt"/>
                        <a:ea typeface="+mn-ea"/>
                        <a:cs typeface="+mn-cs"/>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pPr>
                      <a:endParaRPr lang="en-GB" sz="1400" b="0" kern="100" dirty="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pPr>
                      <a:endParaRPr lang="en-GB" sz="1400" b="0" kern="100" dirty="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1702938659"/>
                  </a:ext>
                </a:extLst>
              </a:tr>
              <a:tr h="534857">
                <a:tc>
                  <a:txBody>
                    <a:bodyPr/>
                    <a:lstStyle/>
                    <a:p>
                      <a:pPr marL="0" marR="0" lvl="0"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lang="en-GB" sz="1400" b="0" kern="100" dirty="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pPr>
                      <a:endParaRPr lang="en-GB" sz="1400" b="0" kern="100" dirty="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pPr>
                      <a:endParaRPr lang="en-GB" sz="1400" b="0" kern="100" dirty="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1822598496"/>
                  </a:ext>
                </a:extLst>
              </a:tr>
              <a:tr h="534857">
                <a:tc>
                  <a:txBody>
                    <a:bodyPr/>
                    <a:lstStyle/>
                    <a:p>
                      <a:pPr marL="0" marR="0" lvl="0"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lang="en-GB" sz="1400" b="0" kern="100" dirty="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pPr>
                      <a:endParaRPr lang="en-GB" sz="1400" b="0" kern="100" dirty="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pPr>
                      <a:endParaRPr lang="en-GB" sz="1400" b="0" kern="100" dirty="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3589781486"/>
                  </a:ext>
                </a:extLst>
              </a:tr>
              <a:tr h="534857">
                <a:tc>
                  <a:txBody>
                    <a:bodyPr/>
                    <a:lstStyle/>
                    <a:p>
                      <a:pPr marL="0" marR="0" lvl="0"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lang="en-GB" sz="1400" b="0" kern="100" dirty="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pPr>
                      <a:endParaRPr lang="en-GB" sz="1400" b="0" kern="100" dirty="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pPr>
                      <a:endParaRPr lang="en-GB" sz="1400" b="0" kern="100" dirty="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4155914498"/>
                  </a:ext>
                </a:extLst>
              </a:tr>
            </a:tbl>
          </a:graphicData>
        </a:graphic>
      </p:graphicFrame>
    </p:spTree>
    <p:extLst>
      <p:ext uri="{BB962C8B-B14F-4D97-AF65-F5344CB8AC3E}">
        <p14:creationId xmlns:p14="http://schemas.microsoft.com/office/powerpoint/2010/main" val="24028780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8A0A31-0304-1980-0450-C0AF2D55AB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E930AD-BA2B-B1EE-C207-AAE63C558655}"/>
              </a:ext>
            </a:extLst>
          </p:cNvPr>
          <p:cNvSpPr>
            <a:spLocks noGrp="1"/>
          </p:cNvSpPr>
          <p:nvPr>
            <p:ph type="title"/>
          </p:nvPr>
        </p:nvSpPr>
        <p:spPr>
          <a:xfrm>
            <a:off x="768096" y="411480"/>
            <a:ext cx="10652760" cy="685800"/>
          </a:xfrm>
        </p:spPr>
        <p:txBody>
          <a:bodyPr wrap="square" tIns="0" bIns="0" anchor="ctr">
            <a:noAutofit/>
          </a:bodyPr>
          <a:lstStyle/>
          <a:p>
            <a:pPr marL="0" indent="0" algn="l">
              <a:buNone/>
              <a:defRPr sz="2666" b="0">
                <a:solidFill>
                  <a:schemeClr val="accent2"/>
                </a:solidFill>
                <a:latin typeface="+mn-lt"/>
              </a:defRPr>
            </a:pPr>
            <a:r>
              <a:rPr lang="en-GB" sz="2666" b="0">
                <a:solidFill>
                  <a:schemeClr val="accent2"/>
                </a:solidFill>
                <a:latin typeface="+mn-lt"/>
              </a:rPr>
              <a:t>Workshop template: Stakeholder Engagement</a:t>
            </a:r>
          </a:p>
        </p:txBody>
      </p:sp>
      <p:sp>
        <p:nvSpPr>
          <p:cNvPr id="3" name="Content Placeholder 2">
            <a:extLst>
              <a:ext uri="{FF2B5EF4-FFF2-40B4-BE49-F238E27FC236}">
                <a16:creationId xmlns:a16="http://schemas.microsoft.com/office/drawing/2014/main" id="{80BDD081-1A86-2974-CF43-08F42450A116}"/>
              </a:ext>
            </a:extLst>
          </p:cNvPr>
          <p:cNvSpPr>
            <a:spLocks noGrp="1"/>
          </p:cNvSpPr>
          <p:nvPr>
            <p:ph idx="1"/>
          </p:nvPr>
        </p:nvSpPr>
        <p:spPr>
          <a:xfrm>
            <a:off x="768096" y="1243584"/>
            <a:ext cx="10652760" cy="457200"/>
          </a:xfrm>
        </p:spPr>
        <p:txBody>
          <a:bodyPr wrap="square" lIns="73152" tIns="0" rIns="73152" bIns="0"/>
          <a:lstStyle/>
          <a:p>
            <a:pPr>
              <a:lnSpc>
                <a:spcPct val="100000"/>
              </a:lnSpc>
              <a:spcBef>
                <a:spcPts val="0"/>
              </a:spcBef>
              <a:spcAft>
                <a:spcPts val="0"/>
              </a:spcAft>
              <a:defRPr sz="1866">
                <a:solidFill>
                  <a:schemeClr val="dk1"/>
                </a:solidFill>
                <a:latin typeface="+mn-lt"/>
              </a:defRPr>
            </a:pPr>
            <a:r>
              <a:rPr lang="en-GB" sz="1866">
                <a:solidFill>
                  <a:schemeClr val="dk1"/>
                </a:solidFill>
                <a:latin typeface="+mn-lt"/>
              </a:rPr>
              <a:t>Example template to use or adapt for workshop</a:t>
            </a:r>
          </a:p>
          <a:p>
            <a:pPr marL="0" indent="0">
              <a:lnSpc>
                <a:spcPct val="100000"/>
              </a:lnSpc>
              <a:spcBef>
                <a:spcPts val="0"/>
              </a:spcBef>
              <a:spcAft>
                <a:spcPts val="0"/>
              </a:spcAft>
              <a:buNone/>
              <a:defRPr sz="1866">
                <a:solidFill>
                  <a:schemeClr val="dk1"/>
                </a:solidFill>
                <a:latin typeface="+mn-lt"/>
              </a:defRPr>
            </a:pPr>
            <a:endParaRPr lang="en-GB" sz="1600"/>
          </a:p>
        </p:txBody>
      </p:sp>
      <p:graphicFrame>
        <p:nvGraphicFramePr>
          <p:cNvPr id="5" name="Table 4">
            <a:extLst>
              <a:ext uri="{FF2B5EF4-FFF2-40B4-BE49-F238E27FC236}">
                <a16:creationId xmlns:a16="http://schemas.microsoft.com/office/drawing/2014/main" id="{9DA74D51-00EA-6C13-EAE2-0671CC45AD90}"/>
              </a:ext>
            </a:extLst>
          </p:cNvPr>
          <p:cNvGraphicFramePr>
            <a:graphicFrameLocks noGrp="1"/>
          </p:cNvGraphicFramePr>
          <p:nvPr>
            <p:extLst>
              <p:ext uri="{D42A27DB-BD31-4B8C-83A1-F6EECF244321}">
                <p14:modId xmlns:p14="http://schemas.microsoft.com/office/powerpoint/2010/main" val="3121839102"/>
              </p:ext>
            </p:extLst>
          </p:nvPr>
        </p:nvGraphicFramePr>
        <p:xfrm>
          <a:off x="768096" y="1901952"/>
          <a:ext cx="10652757" cy="3065381"/>
        </p:xfrm>
        <a:graphic>
          <a:graphicData uri="http://schemas.openxmlformats.org/drawingml/2006/table">
            <a:tbl>
              <a:tblPr firstRow="1" firstCol="1" bandRow="1">
                <a:tableStyleId>{5C22544A-7EE6-4342-B048-85BDC9FD1C3A}</a:tableStyleId>
              </a:tblPr>
              <a:tblGrid>
                <a:gridCol w="1441742">
                  <a:extLst>
                    <a:ext uri="{9D8B030D-6E8A-4147-A177-3AD203B41FA5}">
                      <a16:colId xmlns:a16="http://schemas.microsoft.com/office/drawing/2014/main" val="4080298850"/>
                    </a:ext>
                  </a:extLst>
                </a:gridCol>
                <a:gridCol w="2483236">
                  <a:extLst>
                    <a:ext uri="{9D8B030D-6E8A-4147-A177-3AD203B41FA5}">
                      <a16:colId xmlns:a16="http://schemas.microsoft.com/office/drawing/2014/main" val="1891860778"/>
                    </a:ext>
                  </a:extLst>
                </a:gridCol>
                <a:gridCol w="2825983">
                  <a:extLst>
                    <a:ext uri="{9D8B030D-6E8A-4147-A177-3AD203B41FA5}">
                      <a16:colId xmlns:a16="http://schemas.microsoft.com/office/drawing/2014/main" val="1646600656"/>
                    </a:ext>
                  </a:extLst>
                </a:gridCol>
                <a:gridCol w="3901796">
                  <a:extLst>
                    <a:ext uri="{9D8B030D-6E8A-4147-A177-3AD203B41FA5}">
                      <a16:colId xmlns:a16="http://schemas.microsoft.com/office/drawing/2014/main" val="3779980066"/>
                    </a:ext>
                  </a:extLst>
                </a:gridCol>
              </a:tblGrid>
              <a:tr h="298450">
                <a:tc>
                  <a:txBody>
                    <a:bodyPr/>
                    <a:lstStyle/>
                    <a:p>
                      <a:pPr>
                        <a:lnSpc>
                          <a:spcPct val="107000"/>
                        </a:lnSpc>
                        <a:spcAft>
                          <a:spcPts val="800"/>
                        </a:spcAft>
                        <a:buNone/>
                      </a:pPr>
                      <a:r>
                        <a:rPr lang="en-US" sz="1400" b="0" kern="100">
                          <a:solidFill>
                            <a:schemeClr val="lt1"/>
                          </a:solidFill>
                          <a:effectLst/>
                          <a:latin typeface="+mn-lt"/>
                        </a:rPr>
                        <a:t>Stakeholder</a:t>
                      </a:r>
                      <a:endParaRPr lang="en-GB" sz="1400" b="0" kern="10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tc>
                  <a:txBody>
                    <a:bodyPr/>
                    <a:lstStyle/>
                    <a:p>
                      <a:pPr algn="l">
                        <a:lnSpc>
                          <a:spcPct val="107000"/>
                        </a:lnSpc>
                        <a:spcAft>
                          <a:spcPts val="800"/>
                        </a:spcAft>
                        <a:buNone/>
                      </a:pPr>
                      <a:r>
                        <a:rPr lang="en-US" sz="1400" b="0" kern="100">
                          <a:solidFill>
                            <a:schemeClr val="lt1"/>
                          </a:solidFill>
                          <a:effectLst/>
                          <a:latin typeface="+mn-lt"/>
                          <a:ea typeface="Aptos" panose="020B0004020202020204" pitchFamily="34" charset="0"/>
                          <a:cs typeface="Times New Roman" panose="02020603050405020304" pitchFamily="18" charset="0"/>
                        </a:rPr>
                        <a:t>Engagement Plan</a:t>
                      </a:r>
                      <a:endParaRPr lang="en-GB" sz="1400" b="0" kern="10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tc>
                  <a:txBody>
                    <a:bodyPr/>
                    <a:lstStyle/>
                    <a:p>
                      <a:pPr algn="l">
                        <a:lnSpc>
                          <a:spcPct val="107000"/>
                        </a:lnSpc>
                        <a:spcAft>
                          <a:spcPts val="800"/>
                        </a:spcAft>
                        <a:buNone/>
                      </a:pPr>
                      <a:r>
                        <a:rPr lang="en-GB" sz="1400" b="0" kern="100">
                          <a:solidFill>
                            <a:schemeClr val="lt1"/>
                          </a:solidFill>
                          <a:effectLst/>
                          <a:latin typeface="+mn-lt"/>
                          <a:ea typeface="Aptos" panose="020B0004020202020204" pitchFamily="34" charset="0"/>
                          <a:cs typeface="Times New Roman" panose="02020603050405020304" pitchFamily="18" charset="0"/>
                        </a:rPr>
                        <a:t>Comms Plan</a:t>
                      </a: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tc>
                  <a:txBody>
                    <a:bodyPr/>
                    <a:lstStyle/>
                    <a:p>
                      <a:pPr algn="l">
                        <a:lnSpc>
                          <a:spcPct val="107000"/>
                        </a:lnSpc>
                        <a:spcAft>
                          <a:spcPts val="800"/>
                        </a:spcAft>
                        <a:buNone/>
                      </a:pPr>
                      <a:r>
                        <a:rPr lang="en-GB" sz="1400" b="0" kern="100">
                          <a:solidFill>
                            <a:schemeClr val="lt1"/>
                          </a:solidFill>
                          <a:effectLst/>
                          <a:latin typeface="+mn-lt"/>
                          <a:ea typeface="Aptos" panose="020B0004020202020204" pitchFamily="34" charset="0"/>
                          <a:cs typeface="Times New Roman" panose="02020603050405020304" pitchFamily="18" charset="0"/>
                        </a:rPr>
                        <a:t>Change Readiness Assessment </a:t>
                      </a: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extLst>
                  <a:ext uri="{0D108BD9-81ED-4DB2-BD59-A6C34878D82A}">
                    <a16:rowId xmlns:a16="http://schemas.microsoft.com/office/drawing/2014/main" val="4074601187"/>
                  </a:ext>
                </a:extLst>
              </a:tr>
              <a:tr h="627503">
                <a:tc>
                  <a:txBody>
                    <a:bodyPr/>
                    <a:lstStyle/>
                    <a:p>
                      <a:pPr marL="0" marR="0" lvl="0"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en-GB" sz="1400" b="0" i="0" u="none" strike="noStrike" kern="1200" cap="none" spc="0" normalizeH="0" baseline="0" noProof="0">
                          <a:ln>
                            <a:noFill/>
                          </a:ln>
                          <a:solidFill>
                            <a:schemeClr val="dk1"/>
                          </a:solidFill>
                          <a:effectLst/>
                          <a:uLnTx/>
                          <a:uFillTx/>
                          <a:latin typeface="+mn-lt"/>
                          <a:ea typeface="+mn-ea"/>
                          <a:cs typeface="+mn-cs"/>
                        </a:rPr>
                        <a:t>Stakeholder 1</a:t>
                      </a: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pPr>
                      <a:r>
                        <a:rPr lang="en-US" sz="1400" b="0" kern="100">
                          <a:solidFill>
                            <a:schemeClr val="dk1"/>
                          </a:solidFill>
                          <a:effectLst/>
                          <a:latin typeface="+mn-lt"/>
                        </a:rPr>
                        <a:t> </a:t>
                      </a:r>
                      <a:endParaRPr lang="en-GB" sz="1400" b="0" kern="10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pPr>
                      <a:endParaRPr lang="en-GB" sz="1400" b="0" kern="100" dirty="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pPr>
                      <a:endParaRPr lang="en-GB" sz="1400" b="0" kern="100" dirty="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3307824072"/>
                  </a:ext>
                </a:extLst>
              </a:tr>
              <a:tr h="534857">
                <a:tc>
                  <a:txBody>
                    <a:bodyPr/>
                    <a:lstStyle/>
                    <a:p>
                      <a:pPr marL="0" marR="0" lvl="0"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en-GB" sz="1400" b="0" i="0" u="none" strike="noStrike" kern="1200" cap="none" spc="0" normalizeH="0" baseline="0" noProof="0">
                          <a:ln>
                            <a:noFill/>
                          </a:ln>
                          <a:solidFill>
                            <a:schemeClr val="dk1"/>
                          </a:solidFill>
                          <a:effectLst/>
                          <a:uLnTx/>
                          <a:uFillTx/>
                          <a:latin typeface="+mn-lt"/>
                          <a:ea typeface="+mn-ea"/>
                          <a:cs typeface="+mn-cs"/>
                        </a:rPr>
                        <a:t>Stakeholder 2</a:t>
                      </a: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pPr>
                      <a:r>
                        <a:rPr lang="en-US" sz="1400" b="0" kern="100">
                          <a:solidFill>
                            <a:schemeClr val="dk1"/>
                          </a:solidFill>
                          <a:effectLst/>
                          <a:latin typeface="+mn-lt"/>
                        </a:rPr>
                        <a:t> </a:t>
                      </a:r>
                      <a:endParaRPr lang="en-GB" sz="1400" b="0" kern="10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pPr>
                      <a:endParaRPr lang="en-GB" sz="1400" b="0" kern="100" dirty="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pPr>
                      <a:endParaRPr lang="en-GB" sz="1400" b="0" kern="100" dirty="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1702938659"/>
                  </a:ext>
                </a:extLst>
              </a:tr>
              <a:tr h="534857">
                <a:tc>
                  <a:txBody>
                    <a:bodyPr/>
                    <a:lstStyle/>
                    <a:p>
                      <a:pPr marL="0" marR="0" lvl="0"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en-GB" sz="1400" b="0" i="0" u="none" strike="noStrike" kern="1200" cap="none" spc="0" normalizeH="0" baseline="0" noProof="0">
                          <a:ln>
                            <a:noFill/>
                          </a:ln>
                          <a:solidFill>
                            <a:schemeClr val="dk1"/>
                          </a:solidFill>
                          <a:effectLst/>
                          <a:uLnTx/>
                          <a:uFillTx/>
                          <a:latin typeface="+mn-lt"/>
                          <a:ea typeface="+mn-ea"/>
                          <a:cs typeface="+mn-cs"/>
                        </a:rPr>
                        <a:t>Stakeholder 3</a:t>
                      </a:r>
                      <a:endParaRPr lang="en-GB" sz="1400" b="0" kern="10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pPr>
                      <a:r>
                        <a:rPr lang="en-US" sz="1400" b="0" kern="100">
                          <a:solidFill>
                            <a:schemeClr val="dk1"/>
                          </a:solidFill>
                          <a:effectLst/>
                          <a:latin typeface="+mn-lt"/>
                        </a:rPr>
                        <a:t> </a:t>
                      </a:r>
                      <a:endParaRPr lang="en-GB" sz="1400" b="0" kern="10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pPr>
                      <a:endParaRPr lang="en-GB" sz="1400" b="0" kern="100" dirty="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pPr>
                      <a:endParaRPr lang="en-GB" sz="1400" b="0" kern="100" dirty="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1822598496"/>
                  </a:ext>
                </a:extLst>
              </a:tr>
              <a:tr h="534857">
                <a:tc>
                  <a:txBody>
                    <a:bodyPr/>
                    <a:lstStyle/>
                    <a:p>
                      <a:pPr marL="0" marR="0" lvl="0"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lang="en-GB" sz="1400" b="0" kern="100" dirty="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pPr>
                      <a:endParaRPr lang="en-GB" sz="1400" b="0" kern="100" dirty="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pPr>
                      <a:endParaRPr lang="en-GB" sz="1400" b="0" kern="100" dirty="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pPr>
                      <a:endParaRPr lang="en-GB" sz="1400" b="0" kern="100" dirty="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3589781486"/>
                  </a:ext>
                </a:extLst>
              </a:tr>
              <a:tr h="534857">
                <a:tc>
                  <a:txBody>
                    <a:bodyPr/>
                    <a:lstStyle/>
                    <a:p>
                      <a:pPr marL="0" marR="0" lvl="0"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lang="en-GB" sz="1400" b="0" kern="100" dirty="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pPr>
                      <a:endParaRPr lang="en-GB" sz="1400" b="0" kern="100" dirty="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pPr>
                      <a:endParaRPr lang="en-GB" sz="1400" b="0" kern="100" dirty="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pPr>
                      <a:endParaRPr lang="en-GB" sz="1400" b="0" kern="100" dirty="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4155914498"/>
                  </a:ext>
                </a:extLst>
              </a:tr>
            </a:tbl>
          </a:graphicData>
        </a:graphic>
      </p:graphicFrame>
    </p:spTree>
    <p:extLst>
      <p:ext uri="{BB962C8B-B14F-4D97-AF65-F5344CB8AC3E}">
        <p14:creationId xmlns:p14="http://schemas.microsoft.com/office/powerpoint/2010/main" val="158348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905011-29B7-5630-C8B6-1526F0A65C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508B08-AE3B-796A-FFCA-522B0491B02F}"/>
              </a:ext>
            </a:extLst>
          </p:cNvPr>
          <p:cNvSpPr>
            <a:spLocks noGrp="1"/>
          </p:cNvSpPr>
          <p:nvPr>
            <p:ph type="title"/>
          </p:nvPr>
        </p:nvSpPr>
        <p:spPr>
          <a:xfrm>
            <a:off x="768096" y="411480"/>
            <a:ext cx="10652760" cy="685800"/>
          </a:xfrm>
        </p:spPr>
        <p:txBody>
          <a:bodyPr wrap="square" tIns="0" bIns="0" anchor="ctr">
            <a:noAutofit/>
          </a:bodyPr>
          <a:lstStyle/>
          <a:p>
            <a:pPr marL="0" indent="0" algn="l">
              <a:buNone/>
              <a:defRPr sz="2666" b="0">
                <a:solidFill>
                  <a:schemeClr val="accent2"/>
                </a:solidFill>
                <a:latin typeface="+mn-lt"/>
              </a:defRPr>
            </a:pPr>
            <a:r>
              <a:rPr lang="en-GB" sz="2666" b="0">
                <a:solidFill>
                  <a:schemeClr val="accent2"/>
                </a:solidFill>
                <a:latin typeface="+mn-lt"/>
              </a:rPr>
              <a:t>Workshop template: Benefit Realisation</a:t>
            </a:r>
          </a:p>
        </p:txBody>
      </p:sp>
      <p:sp>
        <p:nvSpPr>
          <p:cNvPr id="3" name="Content Placeholder 2">
            <a:extLst>
              <a:ext uri="{FF2B5EF4-FFF2-40B4-BE49-F238E27FC236}">
                <a16:creationId xmlns:a16="http://schemas.microsoft.com/office/drawing/2014/main" id="{66DE7D74-A936-8ED8-69B0-0EFC2851DDD8}"/>
              </a:ext>
            </a:extLst>
          </p:cNvPr>
          <p:cNvSpPr>
            <a:spLocks noGrp="1"/>
          </p:cNvSpPr>
          <p:nvPr>
            <p:ph idx="1"/>
          </p:nvPr>
        </p:nvSpPr>
        <p:spPr>
          <a:xfrm>
            <a:off x="768096" y="1243584"/>
            <a:ext cx="10652760" cy="457200"/>
          </a:xfrm>
        </p:spPr>
        <p:txBody>
          <a:bodyPr wrap="square" lIns="73152" tIns="0" rIns="73152" bIns="0"/>
          <a:lstStyle/>
          <a:p>
            <a:pPr>
              <a:lnSpc>
                <a:spcPct val="100000"/>
              </a:lnSpc>
              <a:spcBef>
                <a:spcPts val="0"/>
              </a:spcBef>
              <a:spcAft>
                <a:spcPts val="0"/>
              </a:spcAft>
              <a:defRPr sz="1866">
                <a:solidFill>
                  <a:schemeClr val="dk1"/>
                </a:solidFill>
                <a:latin typeface="+mn-lt"/>
              </a:defRPr>
            </a:pPr>
            <a:r>
              <a:rPr lang="en-GB" sz="1866">
                <a:solidFill>
                  <a:schemeClr val="dk1"/>
                </a:solidFill>
                <a:latin typeface="+mn-lt"/>
              </a:rPr>
              <a:t>Example template to use or adapt for workshop</a:t>
            </a:r>
          </a:p>
          <a:p>
            <a:pPr marL="0" indent="0">
              <a:lnSpc>
                <a:spcPct val="100000"/>
              </a:lnSpc>
              <a:spcBef>
                <a:spcPts val="0"/>
              </a:spcBef>
              <a:spcAft>
                <a:spcPts val="0"/>
              </a:spcAft>
              <a:buNone/>
              <a:defRPr sz="1866">
                <a:solidFill>
                  <a:schemeClr val="dk1"/>
                </a:solidFill>
                <a:latin typeface="+mn-lt"/>
              </a:defRPr>
            </a:pPr>
            <a:endParaRPr lang="en-GB" sz="1600"/>
          </a:p>
        </p:txBody>
      </p:sp>
      <p:graphicFrame>
        <p:nvGraphicFramePr>
          <p:cNvPr id="5" name="Table 4">
            <a:extLst>
              <a:ext uri="{FF2B5EF4-FFF2-40B4-BE49-F238E27FC236}">
                <a16:creationId xmlns:a16="http://schemas.microsoft.com/office/drawing/2014/main" id="{F1E545C9-03CA-55BA-9318-A53CC5E21020}"/>
              </a:ext>
            </a:extLst>
          </p:cNvPr>
          <p:cNvGraphicFramePr>
            <a:graphicFrameLocks noGrp="1"/>
          </p:cNvGraphicFramePr>
          <p:nvPr>
            <p:extLst>
              <p:ext uri="{D42A27DB-BD31-4B8C-83A1-F6EECF244321}">
                <p14:modId xmlns:p14="http://schemas.microsoft.com/office/powerpoint/2010/main" val="2358284547"/>
              </p:ext>
            </p:extLst>
          </p:nvPr>
        </p:nvGraphicFramePr>
        <p:xfrm>
          <a:off x="768096" y="1901952"/>
          <a:ext cx="10652758" cy="3065381"/>
        </p:xfrm>
        <a:graphic>
          <a:graphicData uri="http://schemas.openxmlformats.org/drawingml/2006/table">
            <a:tbl>
              <a:tblPr firstRow="1" firstCol="1" bandRow="1">
                <a:tableStyleId>{5C22544A-7EE6-4342-B048-85BDC9FD1C3A}</a:tableStyleId>
              </a:tblPr>
              <a:tblGrid>
                <a:gridCol w="2393875">
                  <a:extLst>
                    <a:ext uri="{9D8B030D-6E8A-4147-A177-3AD203B41FA5}">
                      <a16:colId xmlns:a16="http://schemas.microsoft.com/office/drawing/2014/main" val="4080298850"/>
                    </a:ext>
                  </a:extLst>
                </a:gridCol>
                <a:gridCol w="2127834">
                  <a:extLst>
                    <a:ext uri="{9D8B030D-6E8A-4147-A177-3AD203B41FA5}">
                      <a16:colId xmlns:a16="http://schemas.microsoft.com/office/drawing/2014/main" val="1891860778"/>
                    </a:ext>
                  </a:extLst>
                </a:gridCol>
                <a:gridCol w="2322585">
                  <a:extLst>
                    <a:ext uri="{9D8B030D-6E8A-4147-A177-3AD203B41FA5}">
                      <a16:colId xmlns:a16="http://schemas.microsoft.com/office/drawing/2014/main" val="1646600656"/>
                    </a:ext>
                  </a:extLst>
                </a:gridCol>
                <a:gridCol w="1904232">
                  <a:extLst>
                    <a:ext uri="{9D8B030D-6E8A-4147-A177-3AD203B41FA5}">
                      <a16:colId xmlns:a16="http://schemas.microsoft.com/office/drawing/2014/main" val="124536161"/>
                    </a:ext>
                  </a:extLst>
                </a:gridCol>
                <a:gridCol w="1904232">
                  <a:extLst>
                    <a:ext uri="{9D8B030D-6E8A-4147-A177-3AD203B41FA5}">
                      <a16:colId xmlns:a16="http://schemas.microsoft.com/office/drawing/2014/main" val="3779980066"/>
                    </a:ext>
                  </a:extLst>
                </a:gridCol>
              </a:tblGrid>
              <a:tr h="298450">
                <a:tc>
                  <a:txBody>
                    <a:bodyPr/>
                    <a:lstStyle/>
                    <a:p>
                      <a:pPr>
                        <a:lnSpc>
                          <a:spcPct val="107000"/>
                        </a:lnSpc>
                        <a:spcAft>
                          <a:spcPts val="800"/>
                        </a:spcAft>
                        <a:buNone/>
                      </a:pPr>
                      <a:r>
                        <a:rPr lang="en-US" sz="1400" b="0" kern="100">
                          <a:solidFill>
                            <a:schemeClr val="lt1"/>
                          </a:solidFill>
                          <a:effectLst/>
                          <a:latin typeface="+mn-lt"/>
                          <a:ea typeface="Aptos" panose="020B0004020202020204" pitchFamily="34" charset="0"/>
                          <a:cs typeface="Times New Roman" panose="02020603050405020304" pitchFamily="18" charset="0"/>
                        </a:rPr>
                        <a:t>Outcome </a:t>
                      </a:r>
                      <a:endParaRPr lang="en-GB" sz="1400" b="0" kern="10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tc>
                  <a:txBody>
                    <a:bodyPr/>
                    <a:lstStyle/>
                    <a:p>
                      <a:pPr algn="l">
                        <a:lnSpc>
                          <a:spcPct val="107000"/>
                        </a:lnSpc>
                        <a:spcAft>
                          <a:spcPts val="800"/>
                        </a:spcAft>
                        <a:buNone/>
                      </a:pPr>
                      <a:r>
                        <a:rPr lang="en-US" sz="1400" b="0" kern="100">
                          <a:solidFill>
                            <a:schemeClr val="lt1"/>
                          </a:solidFill>
                          <a:effectLst/>
                          <a:latin typeface="+mn-lt"/>
                          <a:ea typeface="Aptos" panose="020B0004020202020204" pitchFamily="34" charset="0"/>
                          <a:cs typeface="Times New Roman" panose="02020603050405020304" pitchFamily="18" charset="0"/>
                        </a:rPr>
                        <a:t>Benefit</a:t>
                      </a:r>
                      <a:endParaRPr lang="en-GB" sz="1400" b="0" kern="10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tc>
                  <a:txBody>
                    <a:bodyPr/>
                    <a:lstStyle/>
                    <a:p>
                      <a:pPr algn="l">
                        <a:lnSpc>
                          <a:spcPct val="107000"/>
                        </a:lnSpc>
                        <a:spcAft>
                          <a:spcPts val="800"/>
                        </a:spcAft>
                        <a:buNone/>
                      </a:pPr>
                      <a:r>
                        <a:rPr lang="en-GB" sz="1400" b="0" kern="100">
                          <a:solidFill>
                            <a:schemeClr val="lt1"/>
                          </a:solidFill>
                          <a:effectLst/>
                          <a:latin typeface="+mn-lt"/>
                          <a:ea typeface="Aptos" panose="020B0004020202020204" pitchFamily="34" charset="0"/>
                          <a:cs typeface="Times New Roman" panose="02020603050405020304" pitchFamily="18" charset="0"/>
                        </a:rPr>
                        <a:t>Beneficiary </a:t>
                      </a: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tc>
                  <a:txBody>
                    <a:bodyPr/>
                    <a:lstStyle/>
                    <a:p>
                      <a:pPr algn="l">
                        <a:lnSpc>
                          <a:spcPct val="107000"/>
                        </a:lnSpc>
                        <a:spcAft>
                          <a:spcPts val="800"/>
                        </a:spcAft>
                        <a:buNone/>
                      </a:pPr>
                      <a:r>
                        <a:rPr lang="en-GB" sz="1400" b="0" kern="100">
                          <a:solidFill>
                            <a:schemeClr val="lt1"/>
                          </a:solidFill>
                          <a:effectLst/>
                          <a:latin typeface="+mn-lt"/>
                          <a:ea typeface="Aptos" panose="020B0004020202020204" pitchFamily="34" charset="0"/>
                          <a:cs typeface="Times New Roman" panose="02020603050405020304" pitchFamily="18" charset="0"/>
                        </a:rPr>
                        <a:t>Baseline</a:t>
                      </a: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tc>
                  <a:txBody>
                    <a:bodyPr/>
                    <a:lstStyle/>
                    <a:p>
                      <a:pPr algn="l">
                        <a:lnSpc>
                          <a:spcPct val="107000"/>
                        </a:lnSpc>
                        <a:spcAft>
                          <a:spcPts val="800"/>
                        </a:spcAft>
                        <a:buNone/>
                      </a:pPr>
                      <a:r>
                        <a:rPr lang="en-GB" sz="1400" b="0" kern="100">
                          <a:solidFill>
                            <a:schemeClr val="lt1"/>
                          </a:solidFill>
                          <a:effectLst/>
                          <a:latin typeface="+mn-lt"/>
                          <a:ea typeface="Aptos" panose="020B0004020202020204" pitchFamily="34" charset="0"/>
                          <a:cs typeface="Times New Roman" panose="02020603050405020304" pitchFamily="18" charset="0"/>
                        </a:rPr>
                        <a:t>Tracking </a:t>
                      </a: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accent2"/>
                    </a:solidFill>
                  </a:tcPr>
                </a:tc>
                <a:extLst>
                  <a:ext uri="{0D108BD9-81ED-4DB2-BD59-A6C34878D82A}">
                    <a16:rowId xmlns:a16="http://schemas.microsoft.com/office/drawing/2014/main" val="4074601187"/>
                  </a:ext>
                </a:extLst>
              </a:tr>
              <a:tr h="627503">
                <a:tc>
                  <a:txBody>
                    <a:bodyPr/>
                    <a:lstStyle/>
                    <a:p>
                      <a:pPr marL="0" marR="0" lvl="0"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GB" sz="1400" b="0" i="0" u="none" strike="noStrike" kern="1200" cap="none" spc="0" normalizeH="0" baseline="0" noProof="0" dirty="0">
                        <a:ln>
                          <a:noFill/>
                        </a:ln>
                        <a:solidFill>
                          <a:prstClr val="black"/>
                        </a:solidFill>
                        <a:effectLst/>
                        <a:uLnTx/>
                        <a:uFillTx/>
                        <a:latin typeface="+mn-lt"/>
                        <a:ea typeface="+mn-ea"/>
                        <a:cs typeface="+mn-cs"/>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pPr>
                      <a:r>
                        <a:rPr lang="en-US" sz="1400" b="0" kern="100">
                          <a:solidFill>
                            <a:schemeClr val="dk1"/>
                          </a:solidFill>
                          <a:effectLst/>
                          <a:latin typeface="+mn-lt"/>
                        </a:rPr>
                        <a:t> </a:t>
                      </a:r>
                      <a:endParaRPr lang="en-GB" sz="1400" b="0" kern="10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pPr>
                      <a:endParaRPr lang="en-GB" sz="1400" b="0" kern="100" dirty="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pPr>
                      <a:endParaRPr lang="en-GB" sz="1400" b="0" kern="100" dirty="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pPr>
                      <a:endParaRPr lang="en-GB" sz="1400" b="0" kern="100" dirty="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3307824072"/>
                  </a:ext>
                </a:extLst>
              </a:tr>
              <a:tr h="534857">
                <a:tc>
                  <a:txBody>
                    <a:bodyPr/>
                    <a:lstStyle/>
                    <a:p>
                      <a:pPr marL="0" marR="0" lvl="0"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GB" sz="1400" b="0" i="0" u="none" strike="noStrike" kern="1200" cap="none" spc="0" normalizeH="0" baseline="0" noProof="0" dirty="0">
                        <a:ln>
                          <a:noFill/>
                        </a:ln>
                        <a:solidFill>
                          <a:prstClr val="black"/>
                        </a:solidFill>
                        <a:effectLst/>
                        <a:uLnTx/>
                        <a:uFillTx/>
                        <a:latin typeface="+mn-lt"/>
                        <a:ea typeface="+mn-ea"/>
                        <a:cs typeface="+mn-cs"/>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pPr>
                      <a:r>
                        <a:rPr lang="en-US" sz="1400" b="0" kern="100">
                          <a:solidFill>
                            <a:schemeClr val="dk1"/>
                          </a:solidFill>
                          <a:effectLst/>
                          <a:latin typeface="+mn-lt"/>
                        </a:rPr>
                        <a:t> </a:t>
                      </a:r>
                      <a:endParaRPr lang="en-GB" sz="1400" b="0" kern="10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pPr>
                      <a:endParaRPr lang="en-GB" sz="1400" b="0" kern="100" dirty="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pPr>
                      <a:endParaRPr lang="en-GB" sz="1400" b="0" kern="100" dirty="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pPr>
                      <a:endParaRPr lang="en-GB" sz="1400" b="0" kern="100" dirty="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1702938659"/>
                  </a:ext>
                </a:extLst>
              </a:tr>
              <a:tr h="534857">
                <a:tc>
                  <a:txBody>
                    <a:bodyPr/>
                    <a:lstStyle/>
                    <a:p>
                      <a:pPr marL="0" marR="0" lvl="0"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lang="en-GB" sz="1400" b="0" kern="100" dirty="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pPr>
                      <a:r>
                        <a:rPr lang="en-US" sz="1400" b="0" kern="100">
                          <a:solidFill>
                            <a:schemeClr val="dk1"/>
                          </a:solidFill>
                          <a:effectLst/>
                          <a:latin typeface="+mn-lt"/>
                        </a:rPr>
                        <a:t> </a:t>
                      </a:r>
                      <a:endParaRPr lang="en-GB" sz="1400" b="0" kern="10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pPr>
                      <a:endParaRPr lang="en-GB" sz="1400" b="0" kern="100" dirty="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pPr>
                      <a:endParaRPr lang="en-GB" sz="1400" b="0" kern="100" dirty="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pPr>
                      <a:endParaRPr lang="en-GB" sz="1400" b="0" kern="100" dirty="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1822598496"/>
                  </a:ext>
                </a:extLst>
              </a:tr>
              <a:tr h="534857">
                <a:tc>
                  <a:txBody>
                    <a:bodyPr/>
                    <a:lstStyle/>
                    <a:p>
                      <a:pPr marL="0" marR="0" lvl="0"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lang="en-GB" sz="1400" b="0" kern="100" dirty="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pPr>
                      <a:endParaRPr lang="en-GB" sz="1400" b="0" kern="100" dirty="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pPr>
                      <a:endParaRPr lang="en-GB" sz="1400" b="0" kern="100" dirty="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pPr>
                      <a:endParaRPr lang="en-GB" sz="1400" b="0" kern="100" dirty="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pPr>
                      <a:endParaRPr lang="en-GB" sz="1400" b="0" kern="100" dirty="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3589781486"/>
                  </a:ext>
                </a:extLst>
              </a:tr>
              <a:tr h="534857">
                <a:tc>
                  <a:txBody>
                    <a:bodyPr/>
                    <a:lstStyle/>
                    <a:p>
                      <a:pPr marL="0" marR="0" lvl="0"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lang="en-GB" sz="1400" b="0" kern="100" dirty="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pPr>
                      <a:endParaRPr lang="en-GB" sz="1400" b="0" kern="100" dirty="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pPr>
                      <a:endParaRPr lang="en-GB" sz="1400" b="0" kern="100" dirty="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pPr>
                      <a:endParaRPr lang="en-GB" sz="1400" b="0" kern="100" dirty="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tc>
                  <a:txBody>
                    <a:bodyPr/>
                    <a:lstStyle/>
                    <a:p>
                      <a:pPr>
                        <a:lnSpc>
                          <a:spcPct val="107000"/>
                        </a:lnSpc>
                        <a:spcAft>
                          <a:spcPts val="800"/>
                        </a:spcAft>
                        <a:buNone/>
                      </a:pPr>
                      <a:endParaRPr lang="en-GB" sz="1400" b="0" kern="100" dirty="0">
                        <a:solidFill>
                          <a:schemeClr val="tx1"/>
                        </a:solidFill>
                        <a:effectLst/>
                        <a:latin typeface="+mn-lt"/>
                        <a:ea typeface="Aptos" panose="020B0004020202020204" pitchFamily="34" charset="0"/>
                        <a:cs typeface="Times New Roman" panose="02020603050405020304" pitchFamily="18" charset="0"/>
                      </a:endParaRPr>
                    </a:p>
                  </a:txBody>
                  <a:tcPr marL="68580" marR="68580" marT="0" marB="0">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lt1"/>
                    </a:solidFill>
                  </a:tcPr>
                </a:tc>
                <a:extLst>
                  <a:ext uri="{0D108BD9-81ED-4DB2-BD59-A6C34878D82A}">
                    <a16:rowId xmlns:a16="http://schemas.microsoft.com/office/drawing/2014/main" val="4155914498"/>
                  </a:ext>
                </a:extLst>
              </a:tr>
            </a:tbl>
          </a:graphicData>
        </a:graphic>
      </p:graphicFrame>
    </p:spTree>
    <p:extLst>
      <p:ext uri="{BB962C8B-B14F-4D97-AF65-F5344CB8AC3E}">
        <p14:creationId xmlns:p14="http://schemas.microsoft.com/office/powerpoint/2010/main" val="2128330272"/>
      </p:ext>
    </p:extLst>
  </p:cSld>
  <p:clrMapOvr>
    <a:masterClrMapping/>
  </p:clrMapOvr>
</p:sld>
</file>

<file path=ppt/theme/theme1.xml><?xml version="1.0" encoding="utf-8"?>
<a:theme xmlns:a="http://schemas.openxmlformats.org/drawingml/2006/main" name="SFC Theme">
  <a:themeElements>
    <a:clrScheme name="SFC">
      <a:dk1>
        <a:srgbClr val="2F1A45"/>
      </a:dk1>
      <a:lt1>
        <a:srgbClr val="FFFFFF"/>
      </a:lt1>
      <a:dk2>
        <a:srgbClr val="2F1A45"/>
      </a:dk2>
      <a:lt2>
        <a:srgbClr val="EDF8F9"/>
      </a:lt2>
      <a:accent1>
        <a:srgbClr val="873299"/>
      </a:accent1>
      <a:accent2>
        <a:srgbClr val="00A0AE"/>
      </a:accent2>
      <a:accent3>
        <a:srgbClr val="77BC1F"/>
      </a:accent3>
      <a:accent4>
        <a:srgbClr val="FFE900"/>
      </a:accent4>
      <a:accent5>
        <a:srgbClr val="FFA41B"/>
      </a:accent5>
      <a:accent6>
        <a:srgbClr val="E2231A"/>
      </a:accent6>
      <a:hlink>
        <a:srgbClr val="00A0AE"/>
      </a:hlink>
      <a:folHlink>
        <a:srgbClr val="87329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SFC Slideshow" id="{5466ED1E-9659-457D-AFB4-EBEEDBC04636}" vid="{94BEF3C8-BB6B-43E8-8DAF-314733006C3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9EE54AE9194E44A809D3DAC3877325F" ma:contentTypeVersion="26" ma:contentTypeDescription="Create a new document." ma:contentTypeScope="" ma:versionID="b2e2588b3d8786bb3fe67d9f77442e59">
  <xsd:schema xmlns:xsd="http://www.w3.org/2001/XMLSchema" xmlns:xs="http://www.w3.org/2001/XMLSchema" xmlns:p="http://schemas.microsoft.com/office/2006/metadata/properties" xmlns:ns2="846980c5-3db8-44b0-935b-312affdd1e17" xmlns:ns3="76699e94-5373-4908-8786-85f2fbc6030f" targetNamespace="http://schemas.microsoft.com/office/2006/metadata/properties" ma:root="true" ma:fieldsID="cfe051b9053f51d5a28cf00c1fd42bfb" ns2:_="" ns3:_="">
    <xsd:import namespace="846980c5-3db8-44b0-935b-312affdd1e17"/>
    <xsd:import namespace="76699e94-5373-4908-8786-85f2fbc6030f"/>
    <xsd:element name="properties">
      <xsd:complexType>
        <xsd:sequence>
          <xsd:element name="documentManagement">
            <xsd:complexType>
              <xsd:all>
                <xsd:element ref="ns2:MigratedLivelinkNodeID" minOccurs="0"/>
                <xsd:element ref="ns2:EmailFrom" minOccurs="0"/>
                <xsd:element ref="ns2:EmailTo" minOccurs="0"/>
                <xsd:element ref="ns2:EmailCC" minOccurs="0"/>
                <xsd:element ref="ns2:OfficialDate" minOccurs="0"/>
                <xsd:element ref="ns3:_dlc_DocId" minOccurs="0"/>
                <xsd:element ref="ns3:_dlc_DocIdUrl" minOccurs="0"/>
                <xsd:element ref="ns3:_dlc_DocIdPersistId" minOccurs="0"/>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MediaLengthInSeconds" minOccurs="0"/>
                <xsd:element ref="ns2:MediaServiceOCR" minOccurs="0"/>
                <xsd:element ref="ns2:_Flow_SignoffStatus" minOccurs="0"/>
                <xsd:element ref="ns2:lcf76f155ced4ddcb4097134ff3c332f" minOccurs="0"/>
                <xsd:element ref="ns3:TaxCatchAll" minOccurs="0"/>
                <xsd:element ref="ns2:MediaServiceObjectDetectorVersions" minOccurs="0"/>
                <xsd:element ref="ns2:MediaServiceLocation" minOccurs="0"/>
                <xsd:element ref="ns2:MediaServiceSearchProperties" minOccurs="0"/>
                <xsd:element ref="ns2:Thumbnail"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46980c5-3db8-44b0-935b-312affdd1e17" elementFormDefault="qualified">
    <xsd:import namespace="http://schemas.microsoft.com/office/2006/documentManagement/types"/>
    <xsd:import namespace="http://schemas.microsoft.com/office/infopath/2007/PartnerControls"/>
    <xsd:element name="MigratedLivelinkNodeID" ma:index="8" nillable="true" ma:displayName="Migrated Livelink Node ID" ma:indexed="true" ma:internalName="MigratedLivelinkNodeID">
      <xsd:simpleType>
        <xsd:restriction base="dms:Text"/>
      </xsd:simpleType>
    </xsd:element>
    <xsd:element name="EmailFrom" ma:index="9" nillable="true" ma:displayName="Email From" ma:indexed="true" ma:internalName="EmailFrom">
      <xsd:simpleType>
        <xsd:restriction base="dms:Text"/>
      </xsd:simpleType>
    </xsd:element>
    <xsd:element name="EmailTo" ma:index="10" nillable="true" ma:displayName="Email To" ma:internalName="EmailTo">
      <xsd:simpleType>
        <xsd:restriction base="dms:Note">
          <xsd:maxLength value="255"/>
        </xsd:restriction>
      </xsd:simpleType>
    </xsd:element>
    <xsd:element name="EmailCC" ma:index="11" nillable="true" ma:displayName="Email CC" ma:internalName="EmailCC">
      <xsd:simpleType>
        <xsd:restriction base="dms:Note">
          <xsd:maxLength value="255"/>
        </xsd:restriction>
      </xsd:simpleType>
    </xsd:element>
    <xsd:element name="OfficialDate" ma:index="12" nillable="true" ma:displayName="Official Date" ma:format="DateOnly" ma:indexed="true" ma:internalName="OfficialDate">
      <xsd:simpleType>
        <xsd:restriction base="dms:DateTime"/>
      </xsd:simpleType>
    </xsd:element>
    <xsd:element name="MediaServiceMetadata" ma:index="16" nillable="true" ma:displayName="MediaServiceMetadata" ma:hidden="true" ma:internalName="MediaServiceMetadata" ma:readOnly="true">
      <xsd:simpleType>
        <xsd:restriction base="dms:Note"/>
      </xsd:simpleType>
    </xsd:element>
    <xsd:element name="MediaServiceFastMetadata" ma:index="17" nillable="true" ma:displayName="MediaServiceFastMetadata" ma:hidden="true" ma:internalName="MediaServiceFastMetadata" ma:readOnly="tru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MediaServiceAutoTags" ma:index="19" nillable="true" ma:displayName="Tags" ma:internalName="MediaServiceAutoTags" ma:readOnly="true">
      <xsd:simpleType>
        <xsd:restriction base="dms:Text"/>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AutoKeyPoints" ma:index="22" nillable="true" ma:displayName="MediaServiceAutoKeyPoints" ma:hidden="true" ma:internalName="MediaServiceAutoKeyPoints" ma:readOnly="true">
      <xsd:simpleType>
        <xsd:restriction base="dms:Note"/>
      </xsd:simpleType>
    </xsd:element>
    <xsd:element name="MediaServiceKeyPoints" ma:index="23" nillable="true" ma:displayName="KeyPoints" ma:internalName="MediaServiceKeyPoints" ma:readOnly="true">
      <xsd:simpleType>
        <xsd:restriction base="dms:Note">
          <xsd:maxLength value="255"/>
        </xsd:restriction>
      </xsd:simpleType>
    </xsd:element>
    <xsd:element name="MediaLengthInSeconds" ma:index="26" nillable="true" ma:displayName="MediaLengthInSeconds" ma:hidden="true" ma:internalName="MediaLengthInSeconds" ma:readOnly="true">
      <xsd:simpleType>
        <xsd:restriction base="dms:Unknown"/>
      </xsd:simpleType>
    </xsd:element>
    <xsd:element name="MediaServiceOCR" ma:index="27" nillable="true" ma:displayName="Extracted Text" ma:internalName="MediaServiceOCR" ma:readOnly="true">
      <xsd:simpleType>
        <xsd:restriction base="dms:Note">
          <xsd:maxLength value="255"/>
        </xsd:restriction>
      </xsd:simpleType>
    </xsd:element>
    <xsd:element name="_Flow_SignoffStatus" ma:index="28" nillable="true" ma:displayName="Sign-off status" ma:internalName="Sign_x002d_off_x0020_status">
      <xsd:simpleType>
        <xsd:restriction base="dms:Text"/>
      </xsd:simpleType>
    </xsd:element>
    <xsd:element name="lcf76f155ced4ddcb4097134ff3c332f" ma:index="30" nillable="true" ma:taxonomy="true" ma:internalName="lcf76f155ced4ddcb4097134ff3c332f" ma:taxonomyFieldName="MediaServiceImageTags" ma:displayName="Image Tags" ma:readOnly="false" ma:fieldId="{5cf76f15-5ced-4ddc-b409-7134ff3c332f}" ma:taxonomyMulti="true" ma:sspId="f6bc9a3c-d2e4-4c53-963c-d98699bcb19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32" nillable="true" ma:displayName="MediaServiceObjectDetectorVersions" ma:description="" ma:hidden="true" ma:indexed="true" ma:internalName="MediaServiceObjectDetectorVersions" ma:readOnly="true">
      <xsd:simpleType>
        <xsd:restriction base="dms:Text"/>
      </xsd:simpleType>
    </xsd:element>
    <xsd:element name="MediaServiceLocation" ma:index="33" nillable="true" ma:displayName="Location" ma:description="" ma:indexed="true" ma:internalName="MediaServiceLocation" ma:readOnly="true">
      <xsd:simpleType>
        <xsd:restriction base="dms:Text"/>
      </xsd:simpleType>
    </xsd:element>
    <xsd:element name="MediaServiceSearchProperties" ma:index="34" nillable="true" ma:displayName="MediaServiceSearchProperties" ma:hidden="true" ma:internalName="MediaServiceSearchProperties" ma:readOnly="true">
      <xsd:simpleType>
        <xsd:restriction base="dms:Note"/>
      </xsd:simpleType>
    </xsd:element>
    <xsd:element name="Thumbnail" ma:index="35" nillable="true" ma:displayName="Thumbnail" ma:format="Thumbnail" ma:internalName="Thumbnail">
      <xsd:simpleType>
        <xsd:restriction base="dms:Unknown"/>
      </xsd:simpleType>
    </xsd:element>
    <xsd:element name="MediaServiceBillingMetadata" ma:index="3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6699e94-5373-4908-8786-85f2fbc6030f" elementFormDefault="qualified">
    <xsd:import namespace="http://schemas.microsoft.com/office/2006/documentManagement/types"/>
    <xsd:import namespace="http://schemas.microsoft.com/office/infopath/2007/PartnerControls"/>
    <xsd:element name="_dlc_DocId" ma:index="13" nillable="true" ma:displayName="Document ID Value" ma:description="The value of the document ID assigned to this item." ma:indexed="true" ma:internalName="_dlc_DocId" ma:readOnly="true">
      <xsd:simpleType>
        <xsd:restriction base="dms:Text"/>
      </xsd:simpleType>
    </xsd:element>
    <xsd:element name="_dlc_DocIdUrl" ma:index="14"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5" nillable="true" ma:displayName="Persist ID" ma:description="Keep ID on add." ma:hidden="true" ma:internalName="_dlc_DocIdPersistId" ma:readOnly="true">
      <xsd:simpleType>
        <xsd:restriction base="dms:Boolean"/>
      </xsd:simpleType>
    </xsd:element>
    <xsd:element name="SharedWithUsers" ma:index="2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5" nillable="true" ma:displayName="Shared With Details" ma:internalName="SharedWithDetails" ma:readOnly="true">
      <xsd:simpleType>
        <xsd:restriction base="dms:Note">
          <xsd:maxLength value="255"/>
        </xsd:restriction>
      </xsd:simpleType>
    </xsd:element>
    <xsd:element name="TaxCatchAll" ma:index="31" nillable="true" ma:displayName="Taxonomy Catch All Column" ma:hidden="true" ma:list="{398a67cd-b560-4897-9042-4837873b530d}" ma:internalName="TaxCatchAll" ma:showField="CatchAllData" ma:web="76699e94-5373-4908-8786-85f2fbc6030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76699e94-5373-4908-8786-85f2fbc6030f" xsi:nil="true"/>
    <_dlc_DocId xmlns="76699e94-5373-4908-8786-85f2fbc6030f">MYDOC-952800175-37979</_dlc_DocId>
    <_dlc_DocIdUrl xmlns="76699e94-5373-4908-8786-85f2fbc6030f">
      <Url>https://sfcacuk.sharepoint.com/sites/MyDoc/_layouts/15/DocIdRedir.aspx?ID=MYDOC-952800175-37979</Url>
      <Description>MYDOC-952800175-37979</Description>
    </_dlc_DocIdUrl>
    <lcf76f155ced4ddcb4097134ff3c332f xmlns="846980c5-3db8-44b0-935b-312affdd1e17">
      <Terms xmlns="http://schemas.microsoft.com/office/infopath/2007/PartnerControls"/>
    </lcf76f155ced4ddcb4097134ff3c332f>
    <OfficialDate xmlns="846980c5-3db8-44b0-935b-312affdd1e17" xsi:nil="true"/>
    <EmailFrom xmlns="846980c5-3db8-44b0-935b-312affdd1e17" xsi:nil="true"/>
    <MigratedLivelinkNodeID xmlns="846980c5-3db8-44b0-935b-312affdd1e17" xsi:nil="true"/>
    <EmailTo xmlns="846980c5-3db8-44b0-935b-312affdd1e17" xsi:nil="true"/>
    <EmailCC xmlns="846980c5-3db8-44b0-935b-312affdd1e17" xsi:nil="true"/>
    <_Flow_SignoffStatus xmlns="846980c5-3db8-44b0-935b-312affdd1e17" xsi:nil="true"/>
    <Thumbnail xmlns="846980c5-3db8-44b0-935b-312affdd1e17" xsi:nil="true"/>
  </documentManagement>
</p:properti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6BF8A1A8-D86F-4202-A826-84949130A42E}">
  <ds:schemaRefs>
    <ds:schemaRef ds:uri="http://schemas.microsoft.com/sharepoint/v3/contenttype/forms"/>
  </ds:schemaRefs>
</ds:datastoreItem>
</file>

<file path=customXml/itemProps2.xml><?xml version="1.0" encoding="utf-8"?>
<ds:datastoreItem xmlns:ds="http://schemas.openxmlformats.org/officeDocument/2006/customXml" ds:itemID="{1C5D1E72-BADC-45C2-B3B1-BC9CFAA19331}"/>
</file>

<file path=customXml/itemProps3.xml><?xml version="1.0" encoding="utf-8"?>
<ds:datastoreItem xmlns:ds="http://schemas.openxmlformats.org/officeDocument/2006/customXml" ds:itemID="{846727C7-7FE9-411D-82DF-6ED6F11E34C9}">
  <ds:schemaRefs>
    <ds:schemaRef ds:uri="http://schemas.microsoft.com/office/2006/metadata/properties"/>
    <ds:schemaRef ds:uri="http://purl.org/dc/dcmitype/"/>
    <ds:schemaRef ds:uri="http://schemas.microsoft.com/office/2006/documentManagement/types"/>
    <ds:schemaRef ds:uri="e1b1c538-6c75-4cff-8d35-f26a488844e1"/>
    <ds:schemaRef ds:uri="http://purl.org/dc/elements/1.1/"/>
    <ds:schemaRef ds:uri="http://schemas.microsoft.com/office/infopath/2007/PartnerControls"/>
    <ds:schemaRef ds:uri="http://purl.org/dc/terms/"/>
    <ds:schemaRef ds:uri="http://schemas.openxmlformats.org/package/2006/metadata/core-properties"/>
    <ds:schemaRef ds:uri="76699e94-5373-4908-8786-85f2fbc6030f"/>
    <ds:schemaRef ds:uri="http://www.w3.org/XML/1998/namespace"/>
  </ds:schemaRefs>
</ds:datastoreItem>
</file>

<file path=customXml/itemProps4.xml><?xml version="1.0" encoding="utf-8"?>
<ds:datastoreItem xmlns:ds="http://schemas.openxmlformats.org/officeDocument/2006/customXml" ds:itemID="{18277E45-E052-411F-BC42-3EC1583A7EB9}">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otalTime>0</TotalTime>
  <Words>1149</Words>
  <Application>Microsoft Office PowerPoint</Application>
  <PresentationFormat>Widescreen</PresentationFormat>
  <Paragraphs>249</Paragraphs>
  <Slides>24</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Aptos</vt:lpstr>
      <vt:lpstr>Arial</vt:lpstr>
      <vt:lpstr>Calibri</vt:lpstr>
      <vt:lpstr>SFC Theme</vt:lpstr>
      <vt:lpstr>Workshop 5 Management Case</vt:lpstr>
      <vt:lpstr>Slide Guide</vt:lpstr>
      <vt:lpstr>Workshop Management Case Pre Work</vt:lpstr>
      <vt:lpstr>OBC Workshops </vt:lpstr>
      <vt:lpstr>Workshop 5 Management Case Purpose </vt:lpstr>
      <vt:lpstr>Workshop 5 Management Case Objectives </vt:lpstr>
      <vt:lpstr>Workshop 5 Management Case Attendees</vt:lpstr>
      <vt:lpstr>Workshop 5 Management Case Expected Outputs</vt:lpstr>
      <vt:lpstr>Workshop 5 Agenda: Management Case</vt:lpstr>
      <vt:lpstr>Welcome, Purpose &amp; OBC Progress Update </vt:lpstr>
      <vt:lpstr>Strategic Context for Delivery </vt:lpstr>
      <vt:lpstr>Delivery Model &amp; Delivery Plan </vt:lpstr>
      <vt:lpstr>Governance Structure </vt:lpstr>
      <vt:lpstr>Assurance, Approvals and SCIM Requirements </vt:lpstr>
      <vt:lpstr>Risk Management &amp; Risk Register </vt:lpstr>
      <vt:lpstr>Benefits Realisation Strategy </vt:lpstr>
      <vt:lpstr>Change Management &amp; Stakeholder Engagement </vt:lpstr>
      <vt:lpstr>Programme Controls &amp; Reporting </vt:lpstr>
      <vt:lpstr>Drafting Requirements &amp; Next Steps </vt:lpstr>
      <vt:lpstr>Workshop template: Governance Structure</vt:lpstr>
      <vt:lpstr>Workshop template: Delivery Plan</vt:lpstr>
      <vt:lpstr>Workshop template: Delivery Risks</vt:lpstr>
      <vt:lpstr>Workshop template: Stakeholder Engagement</vt:lpstr>
      <vt:lpstr>Workshop template: Benefit Realisation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Martin Murphy</dc:creator>
  <cp:lastModifiedBy>Elspeth Nicholson</cp:lastModifiedBy>
  <cp:revision>6</cp:revision>
  <dcterms:created xsi:type="dcterms:W3CDTF">2026-05-27T10:34:15Z</dcterms:created>
  <dcterms:modified xsi:type="dcterms:W3CDTF">2026-10-26T16:53:39Z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0x010100C9EE54AE9194E44A809D3DAC3877325F</vt:lpwstr>
  </property>
  <property fmtid="{D5CDD505-2E9C-101B-9397-08002B2CF9AE}" pid="3" name="MediaServiceImageTags">
    <vt:lpwstr/>
  </property>
  <property fmtid="{D5CDD505-2E9C-101B-9397-08002B2CF9AE}" pid="4" name="_dlc_DocIdItemGuid">
    <vt:lpwstr>ab565882-68a4-4435-9edb-00d74d453872</vt:lpwstr>
  </property>
  <property fmtid="{D5CDD505-2E9C-101B-9397-08002B2CF9AE}" pid="5" name="MSIP_Label_39b5bd04-dd11-448c-93c0-32702bb7201c_Enabled">
    <vt:lpwstr>true</vt:lpwstr>
  </property>
  <property fmtid="{D5CDD505-2E9C-101B-9397-08002B2CF9AE}" pid="6" name="MSIP_Label_39b5bd04-dd11-448c-93c0-32702bb7201c_SetDate">
    <vt:lpwstr>2026-10-26T16:02:45Z</vt:lpwstr>
  </property>
  <property fmtid="{D5CDD505-2E9C-101B-9397-08002B2CF9AE}" pid="7" name="MSIP_Label_39b5bd04-dd11-448c-93c0-32702bb7201c_Method">
    <vt:lpwstr>Standard</vt:lpwstr>
  </property>
  <property fmtid="{D5CDD505-2E9C-101B-9397-08002B2CF9AE}" pid="8" name="MSIP_Label_39b5bd04-dd11-448c-93c0-32702bb7201c_Name">
    <vt:lpwstr>Official Classification</vt:lpwstr>
  </property>
  <property fmtid="{D5CDD505-2E9C-101B-9397-08002B2CF9AE}" pid="9" name="MSIP_Label_39b5bd04-dd11-448c-93c0-32702bb7201c_SiteId">
    <vt:lpwstr>6f8ea4cf-6f3c-4fb3-b802-4af29d81df7e</vt:lpwstr>
  </property>
  <property fmtid="{D5CDD505-2E9C-101B-9397-08002B2CF9AE}" pid="10" name="MSIP_Label_39b5bd04-dd11-448c-93c0-32702bb7201c_ActionId">
    <vt:lpwstr>68e087fa-0de7-4cec-907a-f567a0fae469</vt:lpwstr>
  </property>
  <property fmtid="{D5CDD505-2E9C-101B-9397-08002B2CF9AE}" pid="11" name="MSIP_Label_39b5bd04-dd11-448c-93c0-32702bb7201c_ContentBits">
    <vt:lpwstr>0</vt:lpwstr>
  </property>
  <property fmtid="{D5CDD505-2E9C-101B-9397-08002B2CF9AE}" pid="12" name="MSIP_Label_39b5bd04-dd11-448c-93c0-32702bb7201c_Tag">
    <vt:lpwstr>10, 3, 0, 2</vt:lpwstr>
  </property>
</Properties>
</file>