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677" r:id="rId6"/>
  </p:sldMasterIdLst>
  <p:notesMasterIdLst>
    <p:notesMasterId r:id="rId23"/>
  </p:notesMasterIdLst>
  <p:sldIdLst>
    <p:sldId id="278" r:id="rId7"/>
    <p:sldId id="295" r:id="rId8"/>
    <p:sldId id="257" r:id="rId9"/>
    <p:sldId id="259" r:id="rId10"/>
    <p:sldId id="301" r:id="rId11"/>
    <p:sldId id="317" r:id="rId12"/>
    <p:sldId id="318" r:id="rId13"/>
    <p:sldId id="319" r:id="rId14"/>
    <p:sldId id="320" r:id="rId15"/>
    <p:sldId id="298" r:id="rId16"/>
    <p:sldId id="322" r:id="rId17"/>
    <p:sldId id="303" r:id="rId18"/>
    <p:sldId id="324" r:id="rId19"/>
    <p:sldId id="307" r:id="rId20"/>
    <p:sldId id="323" r:id="rId21"/>
    <p:sldId id="30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B66995-50AB-8EF1-0EB1-04B9EF6C1E98}" name="Jessica Armstrong" initials="JA" userId="S::jarmstrong@sfc.ac.uk::b92c1342-d45f-41fb-a97e-5a4e2b22b9d0" providerId="AD"/>
  <p188:author id="{56722CB7-5612-DCFB-172A-C386D11C9007}" name="Seamus Spencer" initials="SS" userId="S::sspencer@sfc.ac.uk::7039b3ef-d57e-4716-a775-0df64e1e84ec" providerId="AD"/>
  <p188:author id="{6211E4E1-6A46-C833-2E51-D70B6E5298E8}" name="Aoife Keenan" initials="AK" userId="S::akeenan@sfc.ac.uk::83be4c04-6e50-4bf4-8e07-b0f8535e4a4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96033A-868B-43B9-B5A5-CAE3B2770552}" v="1" dt="2022-11-22T16:32:00.998"/>
    <p1510:client id="{99DE6644-3877-4C80-8A51-EE28FEDA43BF}" v="3" dt="2022-11-17T10:47:10.5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Armstrong" userId="b92c1342-d45f-41fb-a97e-5a4e2b22b9d0" providerId="ADAL" clId="{D1BEE142-BAAC-494F-968B-9DDEA91DE660}"/>
    <pc:docChg chg="undo custSel addSld delSld modSld sldOrd">
      <pc:chgData name="Jessica Armstrong" userId="b92c1342-d45f-41fb-a97e-5a4e2b22b9d0" providerId="ADAL" clId="{D1BEE142-BAAC-494F-968B-9DDEA91DE660}" dt="2022-09-28T10:30:01.790" v="3748" actId="20577"/>
      <pc:docMkLst>
        <pc:docMk/>
      </pc:docMkLst>
      <pc:sldChg chg="del">
        <pc:chgData name="Jessica Armstrong" userId="b92c1342-d45f-41fb-a97e-5a4e2b22b9d0" providerId="ADAL" clId="{D1BEE142-BAAC-494F-968B-9DDEA91DE660}" dt="2022-09-28T08:50:04.281" v="20" actId="2696"/>
        <pc:sldMkLst>
          <pc:docMk/>
          <pc:sldMk cId="4031924146" sldId="256"/>
        </pc:sldMkLst>
      </pc:sldChg>
      <pc:sldChg chg="add">
        <pc:chgData name="Jessica Armstrong" userId="b92c1342-d45f-41fb-a97e-5a4e2b22b9d0" providerId="ADAL" clId="{D1BEE142-BAAC-494F-968B-9DDEA91DE660}" dt="2022-09-28T08:26:30.040" v="7"/>
        <pc:sldMkLst>
          <pc:docMk/>
          <pc:sldMk cId="296740694" sldId="257"/>
        </pc:sldMkLst>
      </pc:sldChg>
      <pc:sldChg chg="add ord">
        <pc:chgData name="Jessica Armstrong" userId="b92c1342-d45f-41fb-a97e-5a4e2b22b9d0" providerId="ADAL" clId="{D1BEE142-BAAC-494F-968B-9DDEA91DE660}" dt="2022-09-28T08:26:43.755" v="12"/>
        <pc:sldMkLst>
          <pc:docMk/>
          <pc:sldMk cId="1022320367" sldId="259"/>
        </pc:sldMkLst>
      </pc:sldChg>
      <pc:sldChg chg="add ord">
        <pc:chgData name="Jessica Armstrong" userId="b92c1342-d45f-41fb-a97e-5a4e2b22b9d0" providerId="ADAL" clId="{D1BEE142-BAAC-494F-968B-9DDEA91DE660}" dt="2022-09-28T08:26:19.380" v="6"/>
        <pc:sldMkLst>
          <pc:docMk/>
          <pc:sldMk cId="2035148639" sldId="295"/>
        </pc:sldMkLst>
      </pc:sldChg>
      <pc:sldChg chg="add ord">
        <pc:chgData name="Jessica Armstrong" userId="b92c1342-d45f-41fb-a97e-5a4e2b22b9d0" providerId="ADAL" clId="{D1BEE142-BAAC-494F-968B-9DDEA91DE660}" dt="2022-09-28T08:27:14.124" v="18"/>
        <pc:sldMkLst>
          <pc:docMk/>
          <pc:sldMk cId="41632514" sldId="298"/>
        </pc:sldMkLst>
      </pc:sldChg>
      <pc:sldChg chg="add">
        <pc:chgData name="Jessica Armstrong" userId="b92c1342-d45f-41fb-a97e-5a4e2b22b9d0" providerId="ADAL" clId="{D1BEE142-BAAC-494F-968B-9DDEA91DE660}" dt="2022-09-28T09:08:42.896" v="269"/>
        <pc:sldMkLst>
          <pc:docMk/>
          <pc:sldMk cId="1710637250" sldId="300"/>
        </pc:sldMkLst>
      </pc:sldChg>
      <pc:sldChg chg="add">
        <pc:chgData name="Jessica Armstrong" userId="b92c1342-d45f-41fb-a97e-5a4e2b22b9d0" providerId="ADAL" clId="{D1BEE142-BAAC-494F-968B-9DDEA91DE660}" dt="2022-09-28T10:16:58.620" v="3121"/>
        <pc:sldMkLst>
          <pc:docMk/>
          <pc:sldMk cId="2495009441" sldId="301"/>
        </pc:sldMkLst>
      </pc:sldChg>
      <pc:sldChg chg="modSp add mod">
        <pc:chgData name="Jessica Armstrong" userId="b92c1342-d45f-41fb-a97e-5a4e2b22b9d0" providerId="ADAL" clId="{D1BEE142-BAAC-494F-968B-9DDEA91DE660}" dt="2022-09-28T10:02:33.348" v="2238" actId="20577"/>
        <pc:sldMkLst>
          <pc:docMk/>
          <pc:sldMk cId="2945831973" sldId="303"/>
        </pc:sldMkLst>
        <pc:spChg chg="mod">
          <ac:chgData name="Jessica Armstrong" userId="b92c1342-d45f-41fb-a97e-5a4e2b22b9d0" providerId="ADAL" clId="{D1BEE142-BAAC-494F-968B-9DDEA91DE660}" dt="2022-09-28T09:42:44.826" v="294" actId="1076"/>
          <ac:spMkLst>
            <pc:docMk/>
            <pc:sldMk cId="2945831973" sldId="303"/>
            <ac:spMk id="2" creationId="{7C96BF55-1D4B-916B-AF45-A8FA9E72C679}"/>
          </ac:spMkLst>
        </pc:spChg>
        <pc:spChg chg="mod">
          <ac:chgData name="Jessica Armstrong" userId="b92c1342-d45f-41fb-a97e-5a4e2b22b9d0" providerId="ADAL" clId="{D1BEE142-BAAC-494F-968B-9DDEA91DE660}" dt="2022-09-28T10:02:33.348" v="2238" actId="20577"/>
          <ac:spMkLst>
            <pc:docMk/>
            <pc:sldMk cId="2945831973" sldId="303"/>
            <ac:spMk id="3" creationId="{C4FFF1F8-F44F-9444-6445-DA57DE587FE1}"/>
          </ac:spMkLst>
        </pc:spChg>
      </pc:sldChg>
      <pc:sldChg chg="modSp add mod">
        <pc:chgData name="Jessica Armstrong" userId="b92c1342-d45f-41fb-a97e-5a4e2b22b9d0" providerId="ADAL" clId="{D1BEE142-BAAC-494F-968B-9DDEA91DE660}" dt="2022-09-28T10:02:15.534" v="2229" actId="255"/>
        <pc:sldMkLst>
          <pc:docMk/>
          <pc:sldMk cId="2728223780" sldId="307"/>
        </pc:sldMkLst>
        <pc:spChg chg="mod">
          <ac:chgData name="Jessica Armstrong" userId="b92c1342-d45f-41fb-a97e-5a4e2b22b9d0" providerId="ADAL" clId="{D1BEE142-BAAC-494F-968B-9DDEA91DE660}" dt="2022-09-28T09:38:12.298" v="284" actId="1076"/>
          <ac:spMkLst>
            <pc:docMk/>
            <pc:sldMk cId="2728223780" sldId="307"/>
            <ac:spMk id="2" creationId="{55D87658-EEB7-952A-D19F-3A4D1660F6AE}"/>
          </ac:spMkLst>
        </pc:spChg>
        <pc:spChg chg="mod">
          <ac:chgData name="Jessica Armstrong" userId="b92c1342-d45f-41fb-a97e-5a4e2b22b9d0" providerId="ADAL" clId="{D1BEE142-BAAC-494F-968B-9DDEA91DE660}" dt="2022-09-28T10:02:15.534" v="2229" actId="255"/>
          <ac:spMkLst>
            <pc:docMk/>
            <pc:sldMk cId="2728223780" sldId="307"/>
            <ac:spMk id="3" creationId="{051BAE7B-C237-895C-9DD9-0CD06F4A21E1}"/>
          </ac:spMkLst>
        </pc:spChg>
      </pc:sldChg>
      <pc:sldChg chg="add ord">
        <pc:chgData name="Jessica Armstrong" userId="b92c1342-d45f-41fb-a97e-5a4e2b22b9d0" providerId="ADAL" clId="{D1BEE142-BAAC-494F-968B-9DDEA91DE660}" dt="2022-09-28T08:26:59.051" v="15"/>
        <pc:sldMkLst>
          <pc:docMk/>
          <pc:sldMk cId="1769666456" sldId="317"/>
        </pc:sldMkLst>
      </pc:sldChg>
      <pc:sldChg chg="addSp delSp modSp new mod">
        <pc:chgData name="Jessica Armstrong" userId="b92c1342-d45f-41fb-a97e-5a4e2b22b9d0" providerId="ADAL" clId="{D1BEE142-BAAC-494F-968B-9DDEA91DE660}" dt="2022-09-28T10:18:11.877" v="3127" actId="255"/>
        <pc:sldMkLst>
          <pc:docMk/>
          <pc:sldMk cId="1943240309" sldId="318"/>
        </pc:sldMkLst>
        <pc:spChg chg="mod">
          <ac:chgData name="Jessica Armstrong" userId="b92c1342-d45f-41fb-a97e-5a4e2b22b9d0" providerId="ADAL" clId="{D1BEE142-BAAC-494F-968B-9DDEA91DE660}" dt="2022-09-28T09:00:52.821" v="214" actId="1076"/>
          <ac:spMkLst>
            <pc:docMk/>
            <pc:sldMk cId="1943240309" sldId="318"/>
            <ac:spMk id="2" creationId="{F424DF4F-2F30-CA3F-6CE4-376202FDC369}"/>
          </ac:spMkLst>
        </pc:spChg>
        <pc:spChg chg="add del mod">
          <ac:chgData name="Jessica Armstrong" userId="b92c1342-d45f-41fb-a97e-5a4e2b22b9d0" providerId="ADAL" clId="{D1BEE142-BAAC-494F-968B-9DDEA91DE660}" dt="2022-09-28T10:18:11.877" v="3127" actId="255"/>
          <ac:spMkLst>
            <pc:docMk/>
            <pc:sldMk cId="1943240309" sldId="318"/>
            <ac:spMk id="3" creationId="{AC25DF53-74CC-0B1D-E516-A5A6DE89675E}"/>
          </ac:spMkLst>
        </pc:spChg>
        <pc:graphicFrameChg chg="add del">
          <ac:chgData name="Jessica Armstrong" userId="b92c1342-d45f-41fb-a97e-5a4e2b22b9d0" providerId="ADAL" clId="{D1BEE142-BAAC-494F-968B-9DDEA91DE660}" dt="2022-09-28T08:59:02.010" v="174" actId="26606"/>
          <ac:graphicFrameMkLst>
            <pc:docMk/>
            <pc:sldMk cId="1943240309" sldId="318"/>
            <ac:graphicFrameMk id="5" creationId="{9784D054-6631-6D00-9A92-25F5A6CC0ECA}"/>
          </ac:graphicFrameMkLst>
        </pc:graphicFrameChg>
        <pc:graphicFrameChg chg="add del">
          <ac:chgData name="Jessica Armstrong" userId="b92c1342-d45f-41fb-a97e-5a4e2b22b9d0" providerId="ADAL" clId="{D1BEE142-BAAC-494F-968B-9DDEA91DE660}" dt="2022-09-28T08:59:07.714" v="176" actId="26606"/>
          <ac:graphicFrameMkLst>
            <pc:docMk/>
            <pc:sldMk cId="1943240309" sldId="318"/>
            <ac:graphicFrameMk id="6" creationId="{E2EF9A87-4A2F-51DC-11B6-B7F4743549E5}"/>
          </ac:graphicFrameMkLst>
        </pc:graphicFrameChg>
        <pc:graphicFrameChg chg="add del mod">
          <ac:chgData name="Jessica Armstrong" userId="b92c1342-d45f-41fb-a97e-5a4e2b22b9d0" providerId="ADAL" clId="{D1BEE142-BAAC-494F-968B-9DDEA91DE660}" dt="2022-09-28T08:59:45.368" v="182" actId="26606"/>
          <ac:graphicFrameMkLst>
            <pc:docMk/>
            <pc:sldMk cId="1943240309" sldId="318"/>
            <ac:graphicFrameMk id="7" creationId="{72DB6071-1555-A7B5-940D-F4EB5F2DA1D4}"/>
          </ac:graphicFrameMkLst>
        </pc:graphicFrameChg>
      </pc:sldChg>
      <pc:sldChg chg="modSp new mod">
        <pc:chgData name="Jessica Armstrong" userId="b92c1342-d45f-41fb-a97e-5a4e2b22b9d0" providerId="ADAL" clId="{D1BEE142-BAAC-494F-968B-9DDEA91DE660}" dt="2022-09-28T10:27:54.309" v="3549" actId="20577"/>
        <pc:sldMkLst>
          <pc:docMk/>
          <pc:sldMk cId="82894515" sldId="319"/>
        </pc:sldMkLst>
        <pc:spChg chg="mod">
          <ac:chgData name="Jessica Armstrong" userId="b92c1342-d45f-41fb-a97e-5a4e2b22b9d0" providerId="ADAL" clId="{D1BEE142-BAAC-494F-968B-9DDEA91DE660}" dt="2022-09-28T09:05:08.868" v="267" actId="1076"/>
          <ac:spMkLst>
            <pc:docMk/>
            <pc:sldMk cId="82894515" sldId="319"/>
            <ac:spMk id="2" creationId="{86D7969F-D9DB-A700-1F6E-E28CF0F5CB28}"/>
          </ac:spMkLst>
        </pc:spChg>
        <pc:spChg chg="mod">
          <ac:chgData name="Jessica Armstrong" userId="b92c1342-d45f-41fb-a97e-5a4e2b22b9d0" providerId="ADAL" clId="{D1BEE142-BAAC-494F-968B-9DDEA91DE660}" dt="2022-09-28T10:27:54.309" v="3549" actId="20577"/>
          <ac:spMkLst>
            <pc:docMk/>
            <pc:sldMk cId="82894515" sldId="319"/>
            <ac:spMk id="3" creationId="{78E9AD83-546F-E622-6F53-E1A676F813B5}"/>
          </ac:spMkLst>
        </pc:spChg>
      </pc:sldChg>
      <pc:sldChg chg="modSp new mod">
        <pc:chgData name="Jessica Armstrong" userId="b92c1342-d45f-41fb-a97e-5a4e2b22b9d0" providerId="ADAL" clId="{D1BEE142-BAAC-494F-968B-9DDEA91DE660}" dt="2022-09-28T10:30:01.790" v="3748" actId="20577"/>
        <pc:sldMkLst>
          <pc:docMk/>
          <pc:sldMk cId="355742504" sldId="320"/>
        </pc:sldMkLst>
        <pc:spChg chg="mod">
          <ac:chgData name="Jessica Armstrong" userId="b92c1342-d45f-41fb-a97e-5a4e2b22b9d0" providerId="ADAL" clId="{D1BEE142-BAAC-494F-968B-9DDEA91DE660}" dt="2022-09-28T09:05:17.094" v="268" actId="1076"/>
          <ac:spMkLst>
            <pc:docMk/>
            <pc:sldMk cId="355742504" sldId="320"/>
            <ac:spMk id="2" creationId="{D60C3B36-8534-6935-3B40-07F1CFFA2A53}"/>
          </ac:spMkLst>
        </pc:spChg>
        <pc:spChg chg="mod">
          <ac:chgData name="Jessica Armstrong" userId="b92c1342-d45f-41fb-a97e-5a4e2b22b9d0" providerId="ADAL" clId="{D1BEE142-BAAC-494F-968B-9DDEA91DE660}" dt="2022-09-28T10:30:01.790" v="3748" actId="20577"/>
          <ac:spMkLst>
            <pc:docMk/>
            <pc:sldMk cId="355742504" sldId="320"/>
            <ac:spMk id="3" creationId="{2AA4AC0C-DF82-6795-A679-66AEFF791CDC}"/>
          </ac:spMkLst>
        </pc:spChg>
      </pc:sldChg>
      <pc:sldChg chg="modSp add mod">
        <pc:chgData name="Jessica Armstrong" userId="b92c1342-d45f-41fb-a97e-5a4e2b22b9d0" providerId="ADAL" clId="{D1BEE142-BAAC-494F-968B-9DDEA91DE660}" dt="2022-09-28T10:11:47.017" v="3118" actId="20577"/>
        <pc:sldMkLst>
          <pc:docMk/>
          <pc:sldMk cId="3116749275" sldId="322"/>
        </pc:sldMkLst>
        <pc:spChg chg="mod">
          <ac:chgData name="Jessica Armstrong" userId="b92c1342-d45f-41fb-a97e-5a4e2b22b9d0" providerId="ADAL" clId="{D1BEE142-BAAC-494F-968B-9DDEA91DE660}" dt="2022-09-28T10:11:47.017" v="3118" actId="20577"/>
          <ac:spMkLst>
            <pc:docMk/>
            <pc:sldMk cId="3116749275" sldId="322"/>
            <ac:spMk id="3" creationId="{1A07987D-9536-0C40-6BD4-1DAAE55FABF7}"/>
          </ac:spMkLst>
        </pc:spChg>
      </pc:sldChg>
      <pc:sldChg chg="add">
        <pc:chgData name="Jessica Armstrong" userId="b92c1342-d45f-41fb-a97e-5a4e2b22b9d0" providerId="ADAL" clId="{D1BEE142-BAAC-494F-968B-9DDEA91DE660}" dt="2022-09-28T09:26:09.724" v="273"/>
        <pc:sldMkLst>
          <pc:docMk/>
          <pc:sldMk cId="3892509368" sldId="323"/>
        </pc:sldMkLst>
      </pc:sldChg>
      <pc:sldChg chg="modSp new mod">
        <pc:chgData name="Jessica Armstrong" userId="b92c1342-d45f-41fb-a97e-5a4e2b22b9d0" providerId="ADAL" clId="{D1BEE142-BAAC-494F-968B-9DDEA91DE660}" dt="2022-09-28T10:26:39.390" v="3530" actId="20577"/>
        <pc:sldMkLst>
          <pc:docMk/>
          <pc:sldMk cId="17719341" sldId="324"/>
        </pc:sldMkLst>
        <pc:spChg chg="mod">
          <ac:chgData name="Jessica Armstrong" userId="b92c1342-d45f-41fb-a97e-5a4e2b22b9d0" providerId="ADAL" clId="{D1BEE142-BAAC-494F-968B-9DDEA91DE660}" dt="2022-09-28T10:26:39.390" v="3530" actId="20577"/>
          <ac:spMkLst>
            <pc:docMk/>
            <pc:sldMk cId="17719341" sldId="324"/>
            <ac:spMk id="2" creationId="{EE1902D0-1A29-C80B-741F-3454B6B95372}"/>
          </ac:spMkLst>
        </pc:spChg>
        <pc:spChg chg="mod">
          <ac:chgData name="Jessica Armstrong" userId="b92c1342-d45f-41fb-a97e-5a4e2b22b9d0" providerId="ADAL" clId="{D1BEE142-BAAC-494F-968B-9DDEA91DE660}" dt="2022-09-28T10:26:18.613" v="3488" actId="113"/>
          <ac:spMkLst>
            <pc:docMk/>
            <pc:sldMk cId="17719341" sldId="324"/>
            <ac:spMk id="3" creationId="{6229128C-835F-5290-57A5-D0AAD3F1C01B}"/>
          </ac:spMkLst>
        </pc:spChg>
      </pc:sldChg>
    </pc:docChg>
  </pc:docChgLst>
  <pc:docChgLst>
    <pc:chgData name="Linda McLeod" userId="S::lmcleod@sfc.ac.uk::36051e7f-151a-4454-b94d-af03f032d58f" providerId="AD" clId="Web-{C2A855EA-B853-BF40-205D-DBFB41B59689}"/>
    <pc:docChg chg="modSld">
      <pc:chgData name="Linda McLeod" userId="S::lmcleod@sfc.ac.uk::36051e7f-151a-4454-b94d-af03f032d58f" providerId="AD" clId="Web-{C2A855EA-B853-BF40-205D-DBFB41B59689}" dt="2022-09-28T12:14:59.678" v="879" actId="20577"/>
      <pc:docMkLst>
        <pc:docMk/>
      </pc:docMkLst>
      <pc:sldChg chg="modSp modCm">
        <pc:chgData name="Linda McLeod" userId="S::lmcleod@sfc.ac.uk::36051e7f-151a-4454-b94d-af03f032d58f" providerId="AD" clId="Web-{C2A855EA-B853-BF40-205D-DBFB41B59689}" dt="2022-09-28T11:59:18.581" v="310" actId="20577"/>
        <pc:sldMkLst>
          <pc:docMk/>
          <pc:sldMk cId="2945831973" sldId="303"/>
        </pc:sldMkLst>
        <pc:spChg chg="mod">
          <ac:chgData name="Linda McLeod" userId="S::lmcleod@sfc.ac.uk::36051e7f-151a-4454-b94d-af03f032d58f" providerId="AD" clId="Web-{C2A855EA-B853-BF40-205D-DBFB41B59689}" dt="2022-09-28T11:59:18.581" v="310" actId="20577"/>
          <ac:spMkLst>
            <pc:docMk/>
            <pc:sldMk cId="2945831973" sldId="303"/>
            <ac:spMk id="3" creationId="{C4FFF1F8-F44F-9444-6445-DA57DE587FE1}"/>
          </ac:spMkLst>
        </pc:spChg>
      </pc:sldChg>
      <pc:sldChg chg="modSp">
        <pc:chgData name="Linda McLeod" userId="S::lmcleod@sfc.ac.uk::36051e7f-151a-4454-b94d-af03f032d58f" providerId="AD" clId="Web-{C2A855EA-B853-BF40-205D-DBFB41B59689}" dt="2022-09-28T12:14:59.678" v="879" actId="20577"/>
        <pc:sldMkLst>
          <pc:docMk/>
          <pc:sldMk cId="2728223780" sldId="307"/>
        </pc:sldMkLst>
        <pc:spChg chg="mod">
          <ac:chgData name="Linda McLeod" userId="S::lmcleod@sfc.ac.uk::36051e7f-151a-4454-b94d-af03f032d58f" providerId="AD" clId="Web-{C2A855EA-B853-BF40-205D-DBFB41B59689}" dt="2022-09-28T12:14:59.678" v="879" actId="20577"/>
          <ac:spMkLst>
            <pc:docMk/>
            <pc:sldMk cId="2728223780" sldId="307"/>
            <ac:spMk id="3" creationId="{051BAE7B-C237-895C-9DD9-0CD06F4A21E1}"/>
          </ac:spMkLst>
        </pc:spChg>
      </pc:sldChg>
    </pc:docChg>
  </pc:docChgLst>
  <pc:docChgLst>
    <pc:chgData name="Linda McLeod" userId="S::lmcleod@sfc.ac.uk::36051e7f-151a-4454-b94d-af03f032d58f" providerId="AD" clId="Web-{4BEA460B-73D6-4ADD-9DA9-5CDDD9F1CD2B}"/>
    <pc:docChg chg="modSld">
      <pc:chgData name="Linda McLeod" userId="S::lmcleod@sfc.ac.uk::36051e7f-151a-4454-b94d-af03f032d58f" providerId="AD" clId="Web-{4BEA460B-73D6-4ADD-9DA9-5CDDD9F1CD2B}" dt="2022-09-29T12:19:33.836" v="867" actId="20577"/>
      <pc:docMkLst>
        <pc:docMk/>
      </pc:docMkLst>
      <pc:sldChg chg="modSp">
        <pc:chgData name="Linda McLeod" userId="S::lmcleod@sfc.ac.uk::36051e7f-151a-4454-b94d-af03f032d58f" providerId="AD" clId="Web-{4BEA460B-73D6-4ADD-9DA9-5CDDD9F1CD2B}" dt="2022-09-29T12:19:33.836" v="867" actId="20577"/>
        <pc:sldMkLst>
          <pc:docMk/>
          <pc:sldMk cId="2728223780" sldId="307"/>
        </pc:sldMkLst>
        <pc:spChg chg="mod">
          <ac:chgData name="Linda McLeod" userId="S::lmcleod@sfc.ac.uk::36051e7f-151a-4454-b94d-af03f032d58f" providerId="AD" clId="Web-{4BEA460B-73D6-4ADD-9DA9-5CDDD9F1CD2B}" dt="2022-09-29T12:19:33.836" v="867" actId="20577"/>
          <ac:spMkLst>
            <pc:docMk/>
            <pc:sldMk cId="2728223780" sldId="307"/>
            <ac:spMk id="3" creationId="{051BAE7B-C237-895C-9DD9-0CD06F4A21E1}"/>
          </ac:spMkLst>
        </pc:spChg>
      </pc:sldChg>
      <pc:sldChg chg="modSp">
        <pc:chgData name="Linda McLeod" userId="S::lmcleod@sfc.ac.uk::36051e7f-151a-4454-b94d-af03f032d58f" providerId="AD" clId="Web-{4BEA460B-73D6-4ADD-9DA9-5CDDD9F1CD2B}" dt="2022-09-29T11:58:25.901" v="56" actId="20577"/>
        <pc:sldMkLst>
          <pc:docMk/>
          <pc:sldMk cId="82894515" sldId="319"/>
        </pc:sldMkLst>
        <pc:spChg chg="mod">
          <ac:chgData name="Linda McLeod" userId="S::lmcleod@sfc.ac.uk::36051e7f-151a-4454-b94d-af03f032d58f" providerId="AD" clId="Web-{4BEA460B-73D6-4ADD-9DA9-5CDDD9F1CD2B}" dt="2022-09-29T11:58:25.901" v="56" actId="20577"/>
          <ac:spMkLst>
            <pc:docMk/>
            <pc:sldMk cId="82894515" sldId="319"/>
            <ac:spMk id="3" creationId="{78E9AD83-546F-E622-6F53-E1A676F813B5}"/>
          </ac:spMkLst>
        </pc:spChg>
      </pc:sldChg>
    </pc:docChg>
  </pc:docChgLst>
  <pc:docChgLst>
    <pc:chgData name="Seamus Spencer" userId="7039b3ef-d57e-4716-a775-0df64e1e84ec" providerId="ADAL" clId="{1DFE782D-A773-463D-9E12-22C3C62740C0}"/>
    <pc:docChg chg="undo custSel modSld">
      <pc:chgData name="Seamus Spencer" userId="7039b3ef-d57e-4716-a775-0df64e1e84ec" providerId="ADAL" clId="{1DFE782D-A773-463D-9E12-22C3C62740C0}" dt="2022-09-28T11:41:53.308" v="316"/>
      <pc:docMkLst>
        <pc:docMk/>
      </pc:docMkLst>
      <pc:sldChg chg="modSp mod modCm">
        <pc:chgData name="Seamus Spencer" userId="7039b3ef-d57e-4716-a775-0df64e1e84ec" providerId="ADAL" clId="{1DFE782D-A773-463D-9E12-22C3C62740C0}" dt="2022-09-28T11:33:43.690" v="9" actId="20577"/>
        <pc:sldMkLst>
          <pc:docMk/>
          <pc:sldMk cId="2945831973" sldId="303"/>
        </pc:sldMkLst>
        <pc:spChg chg="mod">
          <ac:chgData name="Seamus Spencer" userId="7039b3ef-d57e-4716-a775-0df64e1e84ec" providerId="ADAL" clId="{1DFE782D-A773-463D-9E12-22C3C62740C0}" dt="2022-09-28T11:33:43.690" v="9" actId="20577"/>
          <ac:spMkLst>
            <pc:docMk/>
            <pc:sldMk cId="2945831973" sldId="303"/>
            <ac:spMk id="3" creationId="{C4FFF1F8-F44F-9444-6445-DA57DE587FE1}"/>
          </ac:spMkLst>
        </pc:spChg>
      </pc:sldChg>
      <pc:sldChg chg="modSp mod">
        <pc:chgData name="Seamus Spencer" userId="7039b3ef-d57e-4716-a775-0df64e1e84ec" providerId="ADAL" clId="{1DFE782D-A773-463D-9E12-22C3C62740C0}" dt="2022-09-28T11:38:42.149" v="47" actId="20577"/>
        <pc:sldMkLst>
          <pc:docMk/>
          <pc:sldMk cId="2728223780" sldId="307"/>
        </pc:sldMkLst>
        <pc:spChg chg="mod">
          <ac:chgData name="Seamus Spencer" userId="7039b3ef-d57e-4716-a775-0df64e1e84ec" providerId="ADAL" clId="{1DFE782D-A773-463D-9E12-22C3C62740C0}" dt="2022-09-28T11:38:42.149" v="47" actId="20577"/>
          <ac:spMkLst>
            <pc:docMk/>
            <pc:sldMk cId="2728223780" sldId="307"/>
            <ac:spMk id="3" creationId="{051BAE7B-C237-895C-9DD9-0CD06F4A21E1}"/>
          </ac:spMkLst>
        </pc:spChg>
      </pc:sldChg>
      <pc:sldChg chg="modSp mod addCm">
        <pc:chgData name="Seamus Spencer" userId="7039b3ef-d57e-4716-a775-0df64e1e84ec" providerId="ADAL" clId="{1DFE782D-A773-463D-9E12-22C3C62740C0}" dt="2022-09-28T11:41:53.308" v="316"/>
        <pc:sldMkLst>
          <pc:docMk/>
          <pc:sldMk cId="3892509368" sldId="323"/>
        </pc:sldMkLst>
        <pc:spChg chg="mod">
          <ac:chgData name="Seamus Spencer" userId="7039b3ef-d57e-4716-a775-0df64e1e84ec" providerId="ADAL" clId="{1DFE782D-A773-463D-9E12-22C3C62740C0}" dt="2022-09-28T11:41:17.813" v="315" actId="20577"/>
          <ac:spMkLst>
            <pc:docMk/>
            <pc:sldMk cId="3892509368" sldId="323"/>
            <ac:spMk id="3" creationId="{23FBA331-B29E-504B-6AD9-2FEBD52B403E}"/>
          </ac:spMkLst>
        </pc:spChg>
      </pc:sldChg>
      <pc:sldChg chg="modSp mod addCm">
        <pc:chgData name="Seamus Spencer" userId="7039b3ef-d57e-4716-a775-0df64e1e84ec" providerId="ADAL" clId="{1DFE782D-A773-463D-9E12-22C3C62740C0}" dt="2022-09-28T11:38:05.072" v="38"/>
        <pc:sldMkLst>
          <pc:docMk/>
          <pc:sldMk cId="17719341" sldId="324"/>
        </pc:sldMkLst>
        <pc:spChg chg="mod">
          <ac:chgData name="Seamus Spencer" userId="7039b3ef-d57e-4716-a775-0df64e1e84ec" providerId="ADAL" clId="{1DFE782D-A773-463D-9E12-22C3C62740C0}" dt="2022-09-28T11:36:34.185" v="37" actId="20577"/>
          <ac:spMkLst>
            <pc:docMk/>
            <pc:sldMk cId="17719341" sldId="324"/>
            <ac:spMk id="3" creationId="{6229128C-835F-5290-57A5-D0AAD3F1C01B}"/>
          </ac:spMkLst>
        </pc:spChg>
      </pc:sldChg>
    </pc:docChg>
  </pc:docChgLst>
  <pc:docChgLst>
    <pc:chgData name="Elizabeth Shevlin" userId="S::eshevlin@sfc.ac.uk::0c0cc136-fc69-4bb9-8ba6-1f221b2e6788" providerId="AD" clId="Web-{3C96033A-868B-43B9-B5A5-CAE3B2770552}"/>
    <pc:docChg chg="modSld">
      <pc:chgData name="Elizabeth Shevlin" userId="S::eshevlin@sfc.ac.uk::0c0cc136-fc69-4bb9-8ba6-1f221b2e6788" providerId="AD" clId="Web-{3C96033A-868B-43B9-B5A5-CAE3B2770552}" dt="2022-11-22T16:32:00.998" v="0" actId="1076"/>
      <pc:docMkLst>
        <pc:docMk/>
      </pc:docMkLst>
      <pc:sldChg chg="modSp">
        <pc:chgData name="Elizabeth Shevlin" userId="S::eshevlin@sfc.ac.uk::0c0cc136-fc69-4bb9-8ba6-1f221b2e6788" providerId="AD" clId="Web-{3C96033A-868B-43B9-B5A5-CAE3B2770552}" dt="2022-11-22T16:32:00.998" v="0" actId="1076"/>
        <pc:sldMkLst>
          <pc:docMk/>
          <pc:sldMk cId="2035148639" sldId="295"/>
        </pc:sldMkLst>
        <pc:spChg chg="mod">
          <ac:chgData name="Elizabeth Shevlin" userId="S::eshevlin@sfc.ac.uk::0c0cc136-fc69-4bb9-8ba6-1f221b2e6788" providerId="AD" clId="Web-{3C96033A-868B-43B9-B5A5-CAE3B2770552}" dt="2022-11-22T16:32:00.998" v="0" actId="1076"/>
          <ac:spMkLst>
            <pc:docMk/>
            <pc:sldMk cId="2035148639" sldId="295"/>
            <ac:spMk id="3" creationId="{00000000-0000-0000-0000-000000000000}"/>
          </ac:spMkLst>
        </pc:spChg>
      </pc:sldChg>
    </pc:docChg>
  </pc:docChgLst>
  <pc:docChgLst>
    <pc:chgData name="Morven Pritchard" userId="a539482f-6248-4eed-b813-6d8f4f675d6f" providerId="ADAL" clId="{0AB1E2E1-D02F-4FA4-AAAC-D36740B27F0F}"/>
    <pc:docChg chg="custSel modSld">
      <pc:chgData name="Morven Pritchard" userId="a539482f-6248-4eed-b813-6d8f4f675d6f" providerId="ADAL" clId="{0AB1E2E1-D02F-4FA4-AAAC-D36740B27F0F}" dt="2022-09-28T13:24:48.312" v="0" actId="313"/>
      <pc:docMkLst>
        <pc:docMk/>
      </pc:docMkLst>
      <pc:sldChg chg="modSp mod">
        <pc:chgData name="Morven Pritchard" userId="a539482f-6248-4eed-b813-6d8f4f675d6f" providerId="ADAL" clId="{0AB1E2E1-D02F-4FA4-AAAC-D36740B27F0F}" dt="2022-09-28T13:24:48.312" v="0" actId="313"/>
        <pc:sldMkLst>
          <pc:docMk/>
          <pc:sldMk cId="355742504" sldId="320"/>
        </pc:sldMkLst>
        <pc:spChg chg="mod">
          <ac:chgData name="Morven Pritchard" userId="a539482f-6248-4eed-b813-6d8f4f675d6f" providerId="ADAL" clId="{0AB1E2E1-D02F-4FA4-AAAC-D36740B27F0F}" dt="2022-09-28T13:24:48.312" v="0" actId="313"/>
          <ac:spMkLst>
            <pc:docMk/>
            <pc:sldMk cId="355742504" sldId="320"/>
            <ac:spMk id="3" creationId="{2AA4AC0C-DF82-6795-A679-66AEFF791CDC}"/>
          </ac:spMkLst>
        </pc:spChg>
      </pc:sldChg>
    </pc:docChg>
  </pc:docChgLst>
  <pc:docChgLst>
    <pc:chgData name="Linda McLeod" userId="S::lmcleod@sfc.ac.uk::36051e7f-151a-4454-b94d-af03f032d58f" providerId="AD" clId="Web-{8477528F-7A6B-6D8B-9EA6-2BB6A65074FF}"/>
    <pc:docChg chg="modSld">
      <pc:chgData name="Linda McLeod" userId="S::lmcleod@sfc.ac.uk::36051e7f-151a-4454-b94d-af03f032d58f" providerId="AD" clId="Web-{8477528F-7A6B-6D8B-9EA6-2BB6A65074FF}" dt="2022-09-28T11:49:48.906" v="77" actId="20577"/>
      <pc:docMkLst>
        <pc:docMk/>
      </pc:docMkLst>
      <pc:sldChg chg="modSp">
        <pc:chgData name="Linda McLeod" userId="S::lmcleod@sfc.ac.uk::36051e7f-151a-4454-b94d-af03f032d58f" providerId="AD" clId="Web-{8477528F-7A6B-6D8B-9EA6-2BB6A65074FF}" dt="2022-09-28T11:49:48.906" v="77" actId="20577"/>
        <pc:sldMkLst>
          <pc:docMk/>
          <pc:sldMk cId="82894515" sldId="319"/>
        </pc:sldMkLst>
        <pc:spChg chg="mod">
          <ac:chgData name="Linda McLeod" userId="S::lmcleod@sfc.ac.uk::36051e7f-151a-4454-b94d-af03f032d58f" providerId="AD" clId="Web-{8477528F-7A6B-6D8B-9EA6-2BB6A65074FF}" dt="2022-09-28T11:49:48.906" v="77" actId="20577"/>
          <ac:spMkLst>
            <pc:docMk/>
            <pc:sldMk cId="82894515" sldId="319"/>
            <ac:spMk id="3" creationId="{78E9AD83-546F-E622-6F53-E1A676F813B5}"/>
          </ac:spMkLst>
        </pc:spChg>
      </pc:sldChg>
      <pc:sldChg chg="modSp">
        <pc:chgData name="Linda McLeod" userId="S::lmcleod@sfc.ac.uk::36051e7f-151a-4454-b94d-af03f032d58f" providerId="AD" clId="Web-{8477528F-7A6B-6D8B-9EA6-2BB6A65074FF}" dt="2022-09-28T11:49:42.015" v="66" actId="20577"/>
        <pc:sldMkLst>
          <pc:docMk/>
          <pc:sldMk cId="355742504" sldId="320"/>
        </pc:sldMkLst>
        <pc:spChg chg="mod">
          <ac:chgData name="Linda McLeod" userId="S::lmcleod@sfc.ac.uk::36051e7f-151a-4454-b94d-af03f032d58f" providerId="AD" clId="Web-{8477528F-7A6B-6D8B-9EA6-2BB6A65074FF}" dt="2022-09-28T11:49:42.015" v="66" actId="20577"/>
          <ac:spMkLst>
            <pc:docMk/>
            <pc:sldMk cId="355742504" sldId="320"/>
            <ac:spMk id="3" creationId="{2AA4AC0C-DF82-6795-A679-66AEFF791CDC}"/>
          </ac:spMkLst>
        </pc:spChg>
      </pc:sldChg>
    </pc:docChg>
  </pc:docChgLst>
  <pc:docChgLst>
    <pc:chgData name="Jessica Armstrong" userId="S::jarmstrong@sfc.ac.uk::b92c1342-d45f-41fb-a97e-5a4e2b22b9d0" providerId="AD" clId="Web-{FEF8A7A8-3058-F5B5-F6C3-EB091DD380CD}"/>
    <pc:docChg chg="modSld">
      <pc:chgData name="Jessica Armstrong" userId="S::jarmstrong@sfc.ac.uk::b92c1342-d45f-41fb-a97e-5a4e2b22b9d0" providerId="AD" clId="Web-{FEF8A7A8-3058-F5B5-F6C3-EB091DD380CD}" dt="2022-09-28T11:25:23.503" v="6"/>
      <pc:docMkLst>
        <pc:docMk/>
      </pc:docMkLst>
      <pc:sldChg chg="modSp modCm">
        <pc:chgData name="Jessica Armstrong" userId="S::jarmstrong@sfc.ac.uk::b92c1342-d45f-41fb-a97e-5a4e2b22b9d0" providerId="AD" clId="Web-{FEF8A7A8-3058-F5B5-F6C3-EB091DD380CD}" dt="2022-09-28T11:25:14.174" v="4" actId="20577"/>
        <pc:sldMkLst>
          <pc:docMk/>
          <pc:sldMk cId="1943240309" sldId="318"/>
        </pc:sldMkLst>
        <pc:spChg chg="mod">
          <ac:chgData name="Jessica Armstrong" userId="S::jarmstrong@sfc.ac.uk::b92c1342-d45f-41fb-a97e-5a4e2b22b9d0" providerId="AD" clId="Web-{FEF8A7A8-3058-F5B5-F6C3-EB091DD380CD}" dt="2022-09-28T11:25:14.174" v="4" actId="20577"/>
          <ac:spMkLst>
            <pc:docMk/>
            <pc:sldMk cId="1943240309" sldId="318"/>
            <ac:spMk id="3" creationId="{AC25DF53-74CC-0B1D-E516-A5A6DE89675E}"/>
          </ac:spMkLst>
        </pc:spChg>
      </pc:sldChg>
      <pc:sldChg chg="modCm">
        <pc:chgData name="Jessica Armstrong" userId="S::jarmstrong@sfc.ac.uk::b92c1342-d45f-41fb-a97e-5a4e2b22b9d0" providerId="AD" clId="Web-{FEF8A7A8-3058-F5B5-F6C3-EB091DD380CD}" dt="2022-09-28T11:25:17.596" v="5"/>
        <pc:sldMkLst>
          <pc:docMk/>
          <pc:sldMk cId="82894515" sldId="319"/>
        </pc:sldMkLst>
      </pc:sldChg>
      <pc:sldChg chg="modCm">
        <pc:chgData name="Jessica Armstrong" userId="S::jarmstrong@sfc.ac.uk::b92c1342-d45f-41fb-a97e-5a4e2b22b9d0" providerId="AD" clId="Web-{FEF8A7A8-3058-F5B5-F6C3-EB091DD380CD}" dt="2022-09-28T11:25:23.503" v="6"/>
        <pc:sldMkLst>
          <pc:docMk/>
          <pc:sldMk cId="3116749275" sldId="322"/>
        </pc:sldMkLst>
      </pc:sldChg>
    </pc:docChg>
  </pc:docChgLst>
  <pc:docChgLst>
    <pc:chgData name="Jessica Armstrong" userId="S::jarmstrong@sfc.ac.uk::b92c1342-d45f-41fb-a97e-5a4e2b22b9d0" providerId="AD" clId="Web-{60526F3C-B3DA-688E-21B1-7DAA2A210754}"/>
    <pc:docChg chg="modSld sldOrd">
      <pc:chgData name="Jessica Armstrong" userId="S::jarmstrong@sfc.ac.uk::b92c1342-d45f-41fb-a97e-5a4e2b22b9d0" providerId="AD" clId="Web-{60526F3C-B3DA-688E-21B1-7DAA2A210754}" dt="2022-09-28T10:51:22.096" v="4" actId="20577"/>
      <pc:docMkLst>
        <pc:docMk/>
      </pc:docMkLst>
      <pc:sldChg chg="ord addCm">
        <pc:chgData name="Jessica Armstrong" userId="S::jarmstrong@sfc.ac.uk::b92c1342-d45f-41fb-a97e-5a4e2b22b9d0" providerId="AD" clId="Web-{60526F3C-B3DA-688E-21B1-7DAA2A210754}" dt="2022-09-28T10:47:48.769" v="3"/>
        <pc:sldMkLst>
          <pc:docMk/>
          <pc:sldMk cId="1943240309" sldId="318"/>
        </pc:sldMkLst>
      </pc:sldChg>
      <pc:sldChg chg="ord">
        <pc:chgData name="Jessica Armstrong" userId="S::jarmstrong@sfc.ac.uk::b92c1342-d45f-41fb-a97e-5a4e2b22b9d0" providerId="AD" clId="Web-{60526F3C-B3DA-688E-21B1-7DAA2A210754}" dt="2022-09-28T10:46:17.576" v="1"/>
        <pc:sldMkLst>
          <pc:docMk/>
          <pc:sldMk cId="82894515" sldId="319"/>
        </pc:sldMkLst>
      </pc:sldChg>
      <pc:sldChg chg="ord">
        <pc:chgData name="Jessica Armstrong" userId="S::jarmstrong@sfc.ac.uk::b92c1342-d45f-41fb-a97e-5a4e2b22b9d0" providerId="AD" clId="Web-{60526F3C-B3DA-688E-21B1-7DAA2A210754}" dt="2022-09-28T10:46:26.248" v="2"/>
        <pc:sldMkLst>
          <pc:docMk/>
          <pc:sldMk cId="355742504" sldId="320"/>
        </pc:sldMkLst>
      </pc:sldChg>
      <pc:sldChg chg="modSp">
        <pc:chgData name="Jessica Armstrong" userId="S::jarmstrong@sfc.ac.uk::b92c1342-d45f-41fb-a97e-5a4e2b22b9d0" providerId="AD" clId="Web-{60526F3C-B3DA-688E-21B1-7DAA2A210754}" dt="2022-09-28T10:51:22.096" v="4" actId="20577"/>
        <pc:sldMkLst>
          <pc:docMk/>
          <pc:sldMk cId="17719341" sldId="324"/>
        </pc:sldMkLst>
        <pc:spChg chg="mod">
          <ac:chgData name="Jessica Armstrong" userId="S::jarmstrong@sfc.ac.uk::b92c1342-d45f-41fb-a97e-5a4e2b22b9d0" providerId="AD" clId="Web-{60526F3C-B3DA-688E-21B1-7DAA2A210754}" dt="2022-09-28T10:51:22.096" v="4" actId="20577"/>
          <ac:spMkLst>
            <pc:docMk/>
            <pc:sldMk cId="17719341" sldId="324"/>
            <ac:spMk id="3" creationId="{6229128C-835F-5290-57A5-D0AAD3F1C01B}"/>
          </ac:spMkLst>
        </pc:spChg>
      </pc:sldChg>
    </pc:docChg>
  </pc:docChgLst>
  <pc:docChgLst>
    <pc:chgData name="Jessica Armstrong" userId="S::jarmstrong@sfc.ac.uk::b92c1342-d45f-41fb-a97e-5a4e2b22b9d0" providerId="AD" clId="Web-{BF590C99-1A0B-4928-C9F3-3D3629A6EDA1}"/>
    <pc:docChg chg="mod">
      <pc:chgData name="Jessica Armstrong" userId="S::jarmstrong@sfc.ac.uk::b92c1342-d45f-41fb-a97e-5a4e2b22b9d0" providerId="AD" clId="Web-{BF590C99-1A0B-4928-C9F3-3D3629A6EDA1}" dt="2022-09-28T10:37:23.449" v="4"/>
      <pc:docMkLst>
        <pc:docMk/>
      </pc:docMkLst>
      <pc:sldChg chg="addCm">
        <pc:chgData name="Jessica Armstrong" userId="S::jarmstrong@sfc.ac.uk::b92c1342-d45f-41fb-a97e-5a4e2b22b9d0" providerId="AD" clId="Web-{BF590C99-1A0B-4928-C9F3-3D3629A6EDA1}" dt="2022-09-28T10:37:00.120" v="3"/>
        <pc:sldMkLst>
          <pc:docMk/>
          <pc:sldMk cId="2945831973" sldId="303"/>
        </pc:sldMkLst>
      </pc:sldChg>
      <pc:sldChg chg="addCm">
        <pc:chgData name="Jessica Armstrong" userId="S::jarmstrong@sfc.ac.uk::b92c1342-d45f-41fb-a97e-5a4e2b22b9d0" providerId="AD" clId="Web-{BF590C99-1A0B-4928-C9F3-3D3629A6EDA1}" dt="2022-09-28T10:34:45.552" v="2"/>
        <pc:sldMkLst>
          <pc:docMk/>
          <pc:sldMk cId="2728223780" sldId="307"/>
        </pc:sldMkLst>
      </pc:sldChg>
      <pc:sldChg chg="addCm">
        <pc:chgData name="Jessica Armstrong" userId="S::jarmstrong@sfc.ac.uk::b92c1342-d45f-41fb-a97e-5a4e2b22b9d0" providerId="AD" clId="Web-{BF590C99-1A0B-4928-C9F3-3D3629A6EDA1}" dt="2022-09-28T10:33:03.407" v="1"/>
        <pc:sldMkLst>
          <pc:docMk/>
          <pc:sldMk cId="82894515" sldId="319"/>
        </pc:sldMkLst>
      </pc:sldChg>
      <pc:sldChg chg="addCm">
        <pc:chgData name="Jessica Armstrong" userId="S::jarmstrong@sfc.ac.uk::b92c1342-d45f-41fb-a97e-5a4e2b22b9d0" providerId="AD" clId="Web-{BF590C99-1A0B-4928-C9F3-3D3629A6EDA1}" dt="2022-09-28T10:37:23.449" v="4"/>
        <pc:sldMkLst>
          <pc:docMk/>
          <pc:sldMk cId="3116749275" sldId="322"/>
        </pc:sldMkLst>
      </pc:sldChg>
    </pc:docChg>
  </pc:docChgLst>
  <pc:docChgLst>
    <pc:chgData name="Morven Pritchard" userId="a539482f-6248-4eed-b813-6d8f4f675d6f" providerId="ADAL" clId="{99DE6644-3877-4C80-8A51-EE28FEDA43BF}"/>
    <pc:docChg chg="modSld">
      <pc:chgData name="Morven Pritchard" userId="a539482f-6248-4eed-b813-6d8f4f675d6f" providerId="ADAL" clId="{99DE6644-3877-4C80-8A51-EE28FEDA43BF}" dt="2022-11-21T11:00:39.301" v="8" actId="1076"/>
      <pc:docMkLst>
        <pc:docMk/>
      </pc:docMkLst>
      <pc:sldChg chg="addSp modSp mod">
        <pc:chgData name="Morven Pritchard" userId="a539482f-6248-4eed-b813-6d8f4f675d6f" providerId="ADAL" clId="{99DE6644-3877-4C80-8A51-EE28FEDA43BF}" dt="2022-11-17T10:43:23.777" v="1" actId="1076"/>
        <pc:sldMkLst>
          <pc:docMk/>
          <pc:sldMk cId="3107818703" sldId="278"/>
        </pc:sldMkLst>
        <pc:picChg chg="add mod">
          <ac:chgData name="Morven Pritchard" userId="a539482f-6248-4eed-b813-6d8f4f675d6f" providerId="ADAL" clId="{99DE6644-3877-4C80-8A51-EE28FEDA43BF}" dt="2022-11-17T10:43:23.777" v="1" actId="1076"/>
          <ac:picMkLst>
            <pc:docMk/>
            <pc:sldMk cId="3107818703" sldId="278"/>
            <ac:picMk id="3" creationId="{6F9D79D1-B2C9-F1F4-E402-C0E495B06EFD}"/>
          </ac:picMkLst>
        </pc:picChg>
      </pc:sldChg>
      <pc:sldChg chg="modSp mod">
        <pc:chgData name="Morven Pritchard" userId="a539482f-6248-4eed-b813-6d8f4f675d6f" providerId="ADAL" clId="{99DE6644-3877-4C80-8A51-EE28FEDA43BF}" dt="2022-11-21T11:00:39.301" v="8" actId="1076"/>
        <pc:sldMkLst>
          <pc:docMk/>
          <pc:sldMk cId="2035148639" sldId="295"/>
        </pc:sldMkLst>
        <pc:picChg chg="mod">
          <ac:chgData name="Morven Pritchard" userId="a539482f-6248-4eed-b813-6d8f4f675d6f" providerId="ADAL" clId="{99DE6644-3877-4C80-8A51-EE28FEDA43BF}" dt="2022-11-21T11:00:39.301" v="8" actId="1076"/>
          <ac:picMkLst>
            <pc:docMk/>
            <pc:sldMk cId="2035148639" sldId="295"/>
            <ac:picMk id="10" creationId="{E8FC9F15-B5B6-5708-2038-0D249446183D}"/>
          </ac:picMkLst>
        </pc:picChg>
      </pc:sldChg>
      <pc:sldChg chg="modSp mod">
        <pc:chgData name="Morven Pritchard" userId="a539482f-6248-4eed-b813-6d8f4f675d6f" providerId="ADAL" clId="{99DE6644-3877-4C80-8A51-EE28FEDA43BF}" dt="2022-11-17T10:47:10.581" v="7" actId="1076"/>
        <pc:sldMkLst>
          <pc:docMk/>
          <pc:sldMk cId="2495009441" sldId="301"/>
        </pc:sldMkLst>
        <pc:grpChg chg="mod">
          <ac:chgData name="Morven Pritchard" userId="a539482f-6248-4eed-b813-6d8f4f675d6f" providerId="ADAL" clId="{99DE6644-3877-4C80-8A51-EE28FEDA43BF}" dt="2022-11-17T10:47:07.225" v="6" actId="1076"/>
          <ac:grpSpMkLst>
            <pc:docMk/>
            <pc:sldMk cId="2495009441" sldId="301"/>
            <ac:grpSpMk id="2" creationId="{602F3533-6FA7-BC7A-3438-C64D8AEE78B4}"/>
          </ac:grpSpMkLst>
        </pc:grpChg>
        <pc:picChg chg="mod">
          <ac:chgData name="Morven Pritchard" userId="a539482f-6248-4eed-b813-6d8f4f675d6f" providerId="ADAL" clId="{99DE6644-3877-4C80-8A51-EE28FEDA43BF}" dt="2022-11-17T10:46:15.406" v="5" actId="1076"/>
          <ac:picMkLst>
            <pc:docMk/>
            <pc:sldMk cId="2495009441" sldId="301"/>
            <ac:picMk id="41" creationId="{0F3304F2-7C42-C4EE-1148-FA25F965FFE9}"/>
          </ac:picMkLst>
        </pc:picChg>
        <pc:picChg chg="mod">
          <ac:chgData name="Morven Pritchard" userId="a539482f-6248-4eed-b813-6d8f4f675d6f" providerId="ADAL" clId="{99DE6644-3877-4C80-8A51-EE28FEDA43BF}" dt="2022-11-17T10:47:10.581" v="7" actId="1076"/>
          <ac:picMkLst>
            <pc:docMk/>
            <pc:sldMk cId="2495009441" sldId="301"/>
            <ac:picMk id="47" creationId="{A403BF25-037F-15D1-4995-847C71CAC551}"/>
          </ac:picMkLst>
        </pc:picChg>
        <pc:picChg chg="mod">
          <ac:chgData name="Morven Pritchard" userId="a539482f-6248-4eed-b813-6d8f4f675d6f" providerId="ADAL" clId="{99DE6644-3877-4C80-8A51-EE28FEDA43BF}" dt="2022-11-17T10:47:07.225" v="6" actId="1076"/>
          <ac:picMkLst>
            <pc:docMk/>
            <pc:sldMk cId="2495009441" sldId="301"/>
            <ac:picMk id="52" creationId="{3B8A8A71-FCB8-AAA9-2C3E-7DCD2BD9FAD0}"/>
          </ac:picMkLst>
        </pc:picChg>
        <pc:picChg chg="mod">
          <ac:chgData name="Morven Pritchard" userId="a539482f-6248-4eed-b813-6d8f4f675d6f" providerId="ADAL" clId="{99DE6644-3877-4C80-8A51-EE28FEDA43BF}" dt="2022-11-17T10:47:07.225" v="6" actId="1076"/>
          <ac:picMkLst>
            <pc:docMk/>
            <pc:sldMk cId="2495009441" sldId="301"/>
            <ac:picMk id="60" creationId="{CEE9CB72-9225-93D4-B505-9B262089BEA8}"/>
          </ac:picMkLst>
        </pc:picChg>
      </pc:sldChg>
    </pc:docChg>
  </pc:docChgLst>
  <pc:docChgLst>
    <pc:chgData name="Aoife Keenan" userId="83be4c04-6e50-4bf4-8e07-b0f8535e4a42" providerId="ADAL" clId="{F79D2562-476C-4493-A31E-B5998143EEE0}"/>
    <pc:docChg chg="">
      <pc:chgData name="Aoife Keenan" userId="83be4c04-6e50-4bf4-8e07-b0f8535e4a42" providerId="ADAL" clId="{F79D2562-476C-4493-A31E-B5998143EEE0}" dt="2022-09-28T12:15:18.766" v="9"/>
      <pc:docMkLst>
        <pc:docMk/>
      </pc:docMkLst>
      <pc:sldChg chg="delCm">
        <pc:chgData name="Aoife Keenan" userId="83be4c04-6e50-4bf4-8e07-b0f8535e4a42" providerId="ADAL" clId="{F79D2562-476C-4493-A31E-B5998143EEE0}" dt="2022-09-28T12:15:11.616" v="8"/>
        <pc:sldMkLst>
          <pc:docMk/>
          <pc:sldMk cId="2945831973" sldId="303"/>
        </pc:sldMkLst>
      </pc:sldChg>
      <pc:sldChg chg="delCm">
        <pc:chgData name="Aoife Keenan" userId="83be4c04-6e50-4bf4-8e07-b0f8535e4a42" providerId="ADAL" clId="{F79D2562-476C-4493-A31E-B5998143EEE0}" dt="2022-09-28T12:14:57.699" v="6"/>
        <pc:sldMkLst>
          <pc:docMk/>
          <pc:sldMk cId="2728223780" sldId="307"/>
        </pc:sldMkLst>
      </pc:sldChg>
      <pc:sldChg chg="delCm modCm">
        <pc:chgData name="Aoife Keenan" userId="83be4c04-6e50-4bf4-8e07-b0f8535e4a42" providerId="ADAL" clId="{F79D2562-476C-4493-A31E-B5998143EEE0}" dt="2022-09-28T12:03:45.143" v="3"/>
        <pc:sldMkLst>
          <pc:docMk/>
          <pc:sldMk cId="1943240309" sldId="318"/>
        </pc:sldMkLst>
      </pc:sldChg>
      <pc:sldChg chg="delCm modCm">
        <pc:chgData name="Aoife Keenan" userId="83be4c04-6e50-4bf4-8e07-b0f8535e4a42" providerId="ADAL" clId="{F79D2562-476C-4493-A31E-B5998143EEE0}" dt="2022-09-28T12:03:52.031" v="4"/>
        <pc:sldMkLst>
          <pc:docMk/>
          <pc:sldMk cId="82894515" sldId="319"/>
        </pc:sldMkLst>
      </pc:sldChg>
      <pc:sldChg chg="delCm modCm">
        <pc:chgData name="Aoife Keenan" userId="83be4c04-6e50-4bf4-8e07-b0f8535e4a42" providerId="ADAL" clId="{F79D2562-476C-4493-A31E-B5998143EEE0}" dt="2022-09-28T12:03:59.505" v="5"/>
        <pc:sldMkLst>
          <pc:docMk/>
          <pc:sldMk cId="3116749275" sldId="322"/>
        </pc:sldMkLst>
      </pc:sldChg>
      <pc:sldChg chg="delCm">
        <pc:chgData name="Aoife Keenan" userId="83be4c04-6e50-4bf4-8e07-b0f8535e4a42" providerId="ADAL" clId="{F79D2562-476C-4493-A31E-B5998143EEE0}" dt="2022-09-28T12:15:02.448" v="7"/>
        <pc:sldMkLst>
          <pc:docMk/>
          <pc:sldMk cId="3892509368" sldId="323"/>
        </pc:sldMkLst>
      </pc:sldChg>
      <pc:sldChg chg="delCm">
        <pc:chgData name="Aoife Keenan" userId="83be4c04-6e50-4bf4-8e07-b0f8535e4a42" providerId="ADAL" clId="{F79D2562-476C-4493-A31E-B5998143EEE0}" dt="2022-09-28T12:15:18.766" v="9"/>
        <pc:sldMkLst>
          <pc:docMk/>
          <pc:sldMk cId="17719341" sldId="32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F3F8EE-D396-42F8-A173-8457273164A7}" type="datetimeFigureOut">
              <a:rPr lang="en-GB" smtClean="0"/>
              <a:t>22/11/2022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BF844A-D056-463E-AA47-CAAFB561B095}" type="slidenum">
              <a:rPr lang="en-GB" smtClean="0"/>
              <a:t>‹#›</a:t>
            </a:fld>
            <a:endParaRPr lang="en-GB"/>
          </a:p>
        </p:txBody>
      </p:sp>
    </p:spTree>
    <p:extLst>
      <p:ext uri="{BB962C8B-B14F-4D97-AF65-F5344CB8AC3E}">
        <p14:creationId xmlns:p14="http://schemas.microsoft.com/office/powerpoint/2010/main" val="1047733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BF844A-D056-463E-AA47-CAAFB561B095}" type="slidenum">
              <a:rPr lang="en-GB" smtClean="0"/>
              <a:t>1</a:t>
            </a:fld>
            <a:endParaRPr lang="en-GB"/>
          </a:p>
        </p:txBody>
      </p:sp>
    </p:spTree>
    <p:extLst>
      <p:ext uri="{BB962C8B-B14F-4D97-AF65-F5344CB8AC3E}">
        <p14:creationId xmlns:p14="http://schemas.microsoft.com/office/powerpoint/2010/main" val="2841066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B6DA1C3-5264-479A-B7C2-24D44437271A}" type="slidenum">
              <a:rPr lang="en-GB" smtClean="0"/>
              <a:t>2</a:t>
            </a:fld>
            <a:endParaRPr lang="en-GB"/>
          </a:p>
        </p:txBody>
      </p:sp>
    </p:spTree>
    <p:extLst>
      <p:ext uri="{BB962C8B-B14F-4D97-AF65-F5344CB8AC3E}">
        <p14:creationId xmlns:p14="http://schemas.microsoft.com/office/powerpoint/2010/main" val="2255441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NB – NE Regional Economic Strategy being refreshed – will seek sight on this to ensure join-up</a:t>
            </a:r>
          </a:p>
          <a:p>
            <a:endParaRPr lang="en-GB"/>
          </a:p>
        </p:txBody>
      </p:sp>
      <p:sp>
        <p:nvSpPr>
          <p:cNvPr id="4" name="Slide Number Placeholder 3"/>
          <p:cNvSpPr>
            <a:spLocks noGrp="1"/>
          </p:cNvSpPr>
          <p:nvPr>
            <p:ph type="sldNum" sz="quarter" idx="5"/>
          </p:nvPr>
        </p:nvSpPr>
        <p:spPr/>
        <p:txBody>
          <a:bodyPr/>
          <a:lstStyle/>
          <a:p>
            <a:fld id="{BB6DA1C3-5264-479A-B7C2-24D44437271A}" type="slidenum">
              <a:rPr lang="en-GB" smtClean="0"/>
              <a:t>4</a:t>
            </a:fld>
            <a:endParaRPr lang="en-GB"/>
          </a:p>
        </p:txBody>
      </p:sp>
    </p:spTree>
    <p:extLst>
      <p:ext uri="{BB962C8B-B14F-4D97-AF65-F5344CB8AC3E}">
        <p14:creationId xmlns:p14="http://schemas.microsoft.com/office/powerpoint/2010/main" val="2591377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B6DA1C3-5264-479A-B7C2-24D44437271A}" type="slidenum">
              <a:rPr lang="en-GB" smtClean="0"/>
              <a:t>10</a:t>
            </a:fld>
            <a:endParaRPr lang="en-GB"/>
          </a:p>
        </p:txBody>
      </p:sp>
    </p:spTree>
    <p:extLst>
      <p:ext uri="{BB962C8B-B14F-4D97-AF65-F5344CB8AC3E}">
        <p14:creationId xmlns:p14="http://schemas.microsoft.com/office/powerpoint/2010/main" val="2013463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CFD00-DA06-AD36-0529-2B298021811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067486B-3852-5424-B5EC-665EF20DAC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45BE931-9324-405D-2A27-9F03639B9048}"/>
              </a:ext>
            </a:extLst>
          </p:cNvPr>
          <p:cNvSpPr>
            <a:spLocks noGrp="1"/>
          </p:cNvSpPr>
          <p:nvPr>
            <p:ph type="dt" sz="half" idx="10"/>
          </p:nvPr>
        </p:nvSpPr>
        <p:spPr/>
        <p:txBody>
          <a:bodyPr/>
          <a:lstStyle/>
          <a:p>
            <a:fld id="{2D0EF973-A3FB-4BD9-B0BB-9B2657CF7B58}" type="datetimeFigureOut">
              <a:rPr lang="en-GB" smtClean="0"/>
              <a:t>22/11/2022</a:t>
            </a:fld>
            <a:endParaRPr lang="en-GB"/>
          </a:p>
        </p:txBody>
      </p:sp>
      <p:sp>
        <p:nvSpPr>
          <p:cNvPr id="5" name="Footer Placeholder 4">
            <a:extLst>
              <a:ext uri="{FF2B5EF4-FFF2-40B4-BE49-F238E27FC236}">
                <a16:creationId xmlns:a16="http://schemas.microsoft.com/office/drawing/2014/main" id="{1F1B5E5E-C983-CDB9-5722-D8FCFAD7BD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E64CC-F14E-7B0E-3C84-FC3D96161AC2}"/>
              </a:ext>
            </a:extLst>
          </p:cNvPr>
          <p:cNvSpPr>
            <a:spLocks noGrp="1"/>
          </p:cNvSpPr>
          <p:nvPr>
            <p:ph type="sldNum" sz="quarter" idx="12"/>
          </p:nvPr>
        </p:nvSpPr>
        <p:spPr/>
        <p:txBody>
          <a:bodyPr/>
          <a:lstStyle/>
          <a:p>
            <a:fld id="{11E239CB-0935-454B-9412-3BB56C3244BF}" type="slidenum">
              <a:rPr lang="en-GB" smtClean="0"/>
              <a:t>‹#›</a:t>
            </a:fld>
            <a:endParaRPr lang="en-GB"/>
          </a:p>
        </p:txBody>
      </p:sp>
    </p:spTree>
    <p:extLst>
      <p:ext uri="{BB962C8B-B14F-4D97-AF65-F5344CB8AC3E}">
        <p14:creationId xmlns:p14="http://schemas.microsoft.com/office/powerpoint/2010/main" val="140356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613A5-05DC-0200-6BED-A001FCF79DC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08FD7AD-9FBA-4425-D4CC-2E256947EE3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6F19D12-BF7F-3955-1BCB-70DD8F188A6B}"/>
              </a:ext>
            </a:extLst>
          </p:cNvPr>
          <p:cNvSpPr>
            <a:spLocks noGrp="1"/>
          </p:cNvSpPr>
          <p:nvPr>
            <p:ph type="dt" sz="half" idx="10"/>
          </p:nvPr>
        </p:nvSpPr>
        <p:spPr/>
        <p:txBody>
          <a:bodyPr/>
          <a:lstStyle/>
          <a:p>
            <a:fld id="{2D0EF973-A3FB-4BD9-B0BB-9B2657CF7B58}" type="datetimeFigureOut">
              <a:rPr lang="en-GB" smtClean="0"/>
              <a:t>22/11/2022</a:t>
            </a:fld>
            <a:endParaRPr lang="en-GB"/>
          </a:p>
        </p:txBody>
      </p:sp>
      <p:sp>
        <p:nvSpPr>
          <p:cNvPr id="5" name="Footer Placeholder 4">
            <a:extLst>
              <a:ext uri="{FF2B5EF4-FFF2-40B4-BE49-F238E27FC236}">
                <a16:creationId xmlns:a16="http://schemas.microsoft.com/office/drawing/2014/main" id="{F5989F1E-5BF2-CEAC-B3E2-B34D7039F7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C95A60-9D7B-8586-6AFE-042C7A654412}"/>
              </a:ext>
            </a:extLst>
          </p:cNvPr>
          <p:cNvSpPr>
            <a:spLocks noGrp="1"/>
          </p:cNvSpPr>
          <p:nvPr>
            <p:ph type="sldNum" sz="quarter" idx="12"/>
          </p:nvPr>
        </p:nvSpPr>
        <p:spPr/>
        <p:txBody>
          <a:bodyPr/>
          <a:lstStyle/>
          <a:p>
            <a:fld id="{11E239CB-0935-454B-9412-3BB56C3244BF}" type="slidenum">
              <a:rPr lang="en-GB" smtClean="0"/>
              <a:t>‹#›</a:t>
            </a:fld>
            <a:endParaRPr lang="en-GB"/>
          </a:p>
        </p:txBody>
      </p:sp>
    </p:spTree>
    <p:extLst>
      <p:ext uri="{BB962C8B-B14F-4D97-AF65-F5344CB8AC3E}">
        <p14:creationId xmlns:p14="http://schemas.microsoft.com/office/powerpoint/2010/main" val="874507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9E9AE-6932-85BF-3EFE-ECBCBFC2A23B}"/>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63275F1-1A3A-DFB5-9E0B-510FA930ADC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B8A3706-17D1-C247-6F1F-4435FD9DB4ED}"/>
              </a:ext>
            </a:extLst>
          </p:cNvPr>
          <p:cNvSpPr>
            <a:spLocks noGrp="1"/>
          </p:cNvSpPr>
          <p:nvPr>
            <p:ph type="dt" sz="half" idx="10"/>
          </p:nvPr>
        </p:nvSpPr>
        <p:spPr/>
        <p:txBody>
          <a:bodyPr/>
          <a:lstStyle/>
          <a:p>
            <a:fld id="{2D0EF973-A3FB-4BD9-B0BB-9B2657CF7B58}" type="datetimeFigureOut">
              <a:rPr lang="en-GB" smtClean="0"/>
              <a:t>22/11/2022</a:t>
            </a:fld>
            <a:endParaRPr lang="en-GB"/>
          </a:p>
        </p:txBody>
      </p:sp>
      <p:sp>
        <p:nvSpPr>
          <p:cNvPr id="5" name="Footer Placeholder 4">
            <a:extLst>
              <a:ext uri="{FF2B5EF4-FFF2-40B4-BE49-F238E27FC236}">
                <a16:creationId xmlns:a16="http://schemas.microsoft.com/office/drawing/2014/main" id="{B301B2AB-E4BC-F528-8891-5DDE21F886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2E7CD0-3B19-D8BD-AB88-6465346C0F2E}"/>
              </a:ext>
            </a:extLst>
          </p:cNvPr>
          <p:cNvSpPr>
            <a:spLocks noGrp="1"/>
          </p:cNvSpPr>
          <p:nvPr>
            <p:ph type="sldNum" sz="quarter" idx="12"/>
          </p:nvPr>
        </p:nvSpPr>
        <p:spPr/>
        <p:txBody>
          <a:bodyPr/>
          <a:lstStyle/>
          <a:p>
            <a:fld id="{11E239CB-0935-454B-9412-3BB56C3244BF}" type="slidenum">
              <a:rPr lang="en-GB" smtClean="0"/>
              <a:t>‹#›</a:t>
            </a:fld>
            <a:endParaRPr lang="en-GB"/>
          </a:p>
        </p:txBody>
      </p:sp>
    </p:spTree>
    <p:extLst>
      <p:ext uri="{BB962C8B-B14F-4D97-AF65-F5344CB8AC3E}">
        <p14:creationId xmlns:p14="http://schemas.microsoft.com/office/powerpoint/2010/main" val="3841376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ver Slide">
    <p:spTree>
      <p:nvGrpSpPr>
        <p:cNvPr id="1" name=""/>
        <p:cNvGrpSpPr/>
        <p:nvPr/>
      </p:nvGrpSpPr>
      <p:grpSpPr>
        <a:xfrm>
          <a:off x="0" y="0"/>
          <a:ext cx="0" cy="0"/>
          <a:chOff x="0" y="0"/>
          <a:chExt cx="0" cy="0"/>
        </a:xfrm>
      </p:grpSpPr>
      <p:sp>
        <p:nvSpPr>
          <p:cNvPr id="8" name="Picture Placeholder 2"/>
          <p:cNvSpPr>
            <a:spLocks noGrp="1"/>
          </p:cNvSpPr>
          <p:nvPr>
            <p:ph type="pic" idx="10" hasCustomPrompt="1"/>
          </p:nvPr>
        </p:nvSpPr>
        <p:spPr>
          <a:xfrm>
            <a:off x="0" y="0"/>
            <a:ext cx="12192000" cy="4423144"/>
          </a:xfrm>
          <a:prstGeom prst="rect">
            <a:avLst/>
          </a:prstGeom>
          <a:solidFill>
            <a:schemeClr val="bg1"/>
          </a:solidFill>
        </p:spPr>
        <p:txBody>
          <a:bodyPr anchor="ctr">
            <a:normAutofit/>
          </a:bodyPr>
          <a:lstStyle>
            <a:lvl1pPr marL="0" indent="0" algn="ctr">
              <a:buNone/>
              <a:defRPr sz="2400" b="0" baseline="0">
                <a:solidFill>
                  <a:srgbClr val="2F1A45"/>
                </a:solidFill>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Click icon to add cover image. </a:t>
            </a:r>
          </a:p>
          <a:p>
            <a:r>
              <a:rPr lang="en-US"/>
              <a:t>You can find different images in the </a:t>
            </a:r>
            <a:r>
              <a:rPr lang="en-US" err="1"/>
              <a:t>Xdrive</a:t>
            </a:r>
            <a:r>
              <a:rPr lang="en-US"/>
              <a:t>:</a:t>
            </a:r>
          </a:p>
          <a:p>
            <a:r>
              <a:rPr lang="en-US" err="1"/>
              <a:t>Xdrive</a:t>
            </a:r>
            <a:r>
              <a:rPr lang="en-US"/>
              <a:t> &gt; Meeting Share &gt; Im</a:t>
            </a:r>
            <a:r>
              <a:rPr lang="en-GB"/>
              <a:t>age Bank &gt; Slideshow Covers</a:t>
            </a:r>
          </a:p>
        </p:txBody>
      </p:sp>
      <p:sp>
        <p:nvSpPr>
          <p:cNvPr id="7" name="Rectangle 6">
            <a:extLst>
              <a:ext uri="{C183D7F6-B498-43B3-948B-1728B52AA6E4}">
                <adec:decorative xmlns:adec="http://schemas.microsoft.com/office/drawing/2017/decorative" val="1"/>
              </a:ext>
            </a:extLst>
          </p:cNvPr>
          <p:cNvSpPr/>
          <p:nvPr/>
        </p:nvSpPr>
        <p:spPr>
          <a:xfrm>
            <a:off x="0" y="4479852"/>
            <a:ext cx="12192000" cy="2378149"/>
          </a:xfrm>
          <a:prstGeom prst="rect">
            <a:avLst/>
          </a:prstGeom>
          <a:gradFill>
            <a:gsLst>
              <a:gs pos="0">
                <a:srgbClr val="873299"/>
              </a:gs>
              <a:gs pos="69000">
                <a:srgbClr val="00A0AE"/>
              </a:gs>
            </a:gsLst>
            <a:lin ang="8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0" name="Picture 2" descr="SFC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7716" y="5670699"/>
            <a:ext cx="3105025" cy="93139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ctrTitle" hasCustomPrompt="1"/>
          </p:nvPr>
        </p:nvSpPr>
        <p:spPr>
          <a:xfrm>
            <a:off x="0" y="4550741"/>
            <a:ext cx="12192000" cy="831449"/>
          </a:xfrm>
          <a:prstGeom prst="rect">
            <a:avLst/>
          </a:prstGeom>
          <a:noFill/>
        </p:spPr>
        <p:txBody>
          <a:bodyPr lIns="360000" tIns="0" rIns="360000" bIns="0" anchor="ctr"/>
          <a:lstStyle>
            <a:lvl1pPr algn="ctr">
              <a:defRPr sz="3200" b="0" spc="4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4253024" y="5598037"/>
            <a:ext cx="7456968" cy="923259"/>
          </a:xfrm>
          <a:prstGeom prst="rect">
            <a:avLst/>
          </a:prstGeom>
          <a:noFill/>
        </p:spPr>
        <p:txBody>
          <a:bodyPr lIns="0" tIns="0" rIns="0" bIns="0" anchor="b"/>
          <a:lstStyle>
            <a:lvl1pPr marL="0" indent="0" algn="r">
              <a:buNone/>
              <a:defRPr>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GB"/>
              <a:t>Click to edit Master subtitle style</a:t>
            </a:r>
          </a:p>
        </p:txBody>
      </p:sp>
      <p:cxnSp>
        <p:nvCxnSpPr>
          <p:cNvPr id="11" name="Straight Connector 10">
            <a:extLst>
              <a:ext uri="{C183D7F6-B498-43B3-948B-1728B52AA6E4}">
                <adec:decorative xmlns:adec="http://schemas.microsoft.com/office/drawing/2017/decorative" val="1"/>
              </a:ext>
            </a:extLst>
          </p:cNvPr>
          <p:cNvCxnSpPr/>
          <p:nvPr/>
        </p:nvCxnSpPr>
        <p:spPr>
          <a:xfrm>
            <a:off x="0" y="4479852"/>
            <a:ext cx="12192000" cy="0"/>
          </a:xfrm>
          <a:prstGeom prst="line">
            <a:avLst/>
          </a:prstGeom>
          <a:ln w="101600">
            <a:gradFill>
              <a:gsLst>
                <a:gs pos="33000">
                  <a:srgbClr val="00A0AE"/>
                </a:gs>
                <a:gs pos="100000">
                  <a:srgbClr val="873299"/>
                </a:gs>
              </a:gsLst>
              <a:lin ang="0" scaled="0"/>
            </a:gra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C2EBC2F-D3F5-0E87-FA0B-D9823BE658BB}"/>
              </a:ext>
              <a:ext uri="{C183D7F6-B498-43B3-948B-1728B52AA6E4}">
                <adec:decorative xmlns:adec="http://schemas.microsoft.com/office/drawing/2017/decorative" val="1"/>
              </a:ext>
            </a:extLst>
          </p:cNvPr>
          <p:cNvSpPr/>
          <p:nvPr userDrawn="1"/>
        </p:nvSpPr>
        <p:spPr>
          <a:xfrm>
            <a:off x="0" y="4479852"/>
            <a:ext cx="12192000" cy="2378149"/>
          </a:xfrm>
          <a:prstGeom prst="rect">
            <a:avLst/>
          </a:prstGeom>
          <a:gradFill>
            <a:gsLst>
              <a:gs pos="0">
                <a:srgbClr val="873299"/>
              </a:gs>
              <a:gs pos="69000">
                <a:srgbClr val="00A0AE"/>
              </a:gs>
            </a:gsLst>
            <a:lin ang="8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3" name="Picture 2" descr="SFC Logo">
            <a:extLst>
              <a:ext uri="{FF2B5EF4-FFF2-40B4-BE49-F238E27FC236}">
                <a16:creationId xmlns:a16="http://schemas.microsoft.com/office/drawing/2014/main" id="{FCFC5DA0-8CFB-7274-6F27-41C5A9D487F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97714" y="5670698"/>
            <a:ext cx="3105025" cy="931391"/>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EF33CD07-1877-E12E-35E6-9933CB4E8EF4}"/>
              </a:ext>
              <a:ext uri="{C183D7F6-B498-43B3-948B-1728B52AA6E4}">
                <adec:decorative xmlns:adec="http://schemas.microsoft.com/office/drawing/2017/decorative" val="1"/>
              </a:ext>
            </a:extLst>
          </p:cNvPr>
          <p:cNvCxnSpPr/>
          <p:nvPr userDrawn="1"/>
        </p:nvCxnSpPr>
        <p:spPr>
          <a:xfrm>
            <a:off x="0" y="4479852"/>
            <a:ext cx="12192000" cy="0"/>
          </a:xfrm>
          <a:prstGeom prst="line">
            <a:avLst/>
          </a:prstGeom>
          <a:ln w="101600">
            <a:gradFill>
              <a:gsLst>
                <a:gs pos="33000">
                  <a:srgbClr val="00A0AE"/>
                </a:gs>
                <a:gs pos="100000">
                  <a:srgbClr val="873299"/>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787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and Text - Blu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00A0AE">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hasCustomPrompt="1"/>
          </p:nvPr>
        </p:nvSpPr>
        <p:spPr>
          <a:xfrm>
            <a:off x="6273211" y="800100"/>
            <a:ext cx="5146157" cy="473152"/>
          </a:xfrm>
          <a:prstGeom prst="rect">
            <a:avLst/>
          </a:prstGeom>
          <a:noFill/>
        </p:spPr>
        <p:txBody>
          <a:bodyPr anchor="ctr">
            <a:noAutofit/>
          </a:bodyPr>
          <a:lstStyle>
            <a:lvl1pPr algn="l">
              <a:defRPr sz="2667" b="0">
                <a:solidFill>
                  <a:srgbClr val="2F1A45"/>
                </a:solidFill>
              </a:defRPr>
            </a:lvl1pPr>
          </a:lstStyle>
          <a:p>
            <a:r>
              <a:rPr lang="en-US"/>
              <a:t>Click To Edit Master Title Style</a:t>
            </a:r>
            <a:endParaRPr lang="en-GB"/>
          </a:p>
        </p:txBody>
      </p:sp>
      <p:sp>
        <p:nvSpPr>
          <p:cNvPr id="4" name="Text Placeholder 3"/>
          <p:cNvSpPr>
            <a:spLocks noGrp="1"/>
          </p:cNvSpPr>
          <p:nvPr>
            <p:ph type="body" sz="half" idx="2" hasCustomPrompt="1"/>
          </p:nvPr>
        </p:nvSpPr>
        <p:spPr>
          <a:xfrm>
            <a:off x="6266122" y="1444129"/>
            <a:ext cx="5153247" cy="4588536"/>
          </a:xfrm>
          <a:prstGeom prst="rect">
            <a:avLst/>
          </a:prstGeom>
          <a:noFill/>
        </p:spPr>
        <p:txBody>
          <a:bodyPr/>
          <a:lstStyle>
            <a:lvl1pPr marL="0" indent="0">
              <a:buNone/>
              <a:defRPr sz="1867">
                <a:solidFill>
                  <a:srgbClr val="2F1A45"/>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p:cNvSpPr>
            <a:spLocks noGrp="1"/>
          </p:cNvSpPr>
          <p:nvPr>
            <p:ph sz="quarter" idx="12"/>
          </p:nvPr>
        </p:nvSpPr>
        <p:spPr>
          <a:xfrm>
            <a:off x="775855" y="808567"/>
            <a:ext cx="5319184" cy="5223933"/>
          </a:xfrm>
          <a:prstGeom prst="rect">
            <a:avLst/>
          </a:prstGeom>
          <a:solidFill>
            <a:schemeClr val="bg1"/>
          </a:solidFill>
        </p:spPr>
        <p:txBody>
          <a:bodyPr lIns="180000" tIns="180000" rIns="180000" bIns="180000" anchor="ctr"/>
          <a:lstStyle>
            <a:lvl1pPr>
              <a:defRPr>
                <a:solidFill>
                  <a:srgbClr val="00A0AE"/>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90974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4E460-95A9-1C87-0697-2539FA674D6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8EBCC21-BB1A-9FD1-776E-C21A9FCC2E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DA02ABD-D17B-D913-BDBD-07EBBEFB6DA7}"/>
              </a:ext>
            </a:extLst>
          </p:cNvPr>
          <p:cNvSpPr>
            <a:spLocks noGrp="1"/>
          </p:cNvSpPr>
          <p:nvPr>
            <p:ph type="dt" sz="half" idx="10"/>
          </p:nvPr>
        </p:nvSpPr>
        <p:spPr/>
        <p:txBody>
          <a:bodyPr/>
          <a:lstStyle/>
          <a:p>
            <a:fld id="{726B8976-AA3C-42B3-8BC6-E08C9803AD44}" type="datetimeFigureOut">
              <a:rPr lang="en-GB" smtClean="0"/>
              <a:t>22/11/2022</a:t>
            </a:fld>
            <a:endParaRPr lang="en-GB"/>
          </a:p>
        </p:txBody>
      </p:sp>
      <p:sp>
        <p:nvSpPr>
          <p:cNvPr id="5" name="Footer Placeholder 4">
            <a:extLst>
              <a:ext uri="{FF2B5EF4-FFF2-40B4-BE49-F238E27FC236}">
                <a16:creationId xmlns:a16="http://schemas.microsoft.com/office/drawing/2014/main" id="{6FAF28E1-06D2-92FB-ED01-1EBF7228DF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967335-D869-636A-C7D2-83ED17644C1D}"/>
              </a:ext>
            </a:extLst>
          </p:cNvPr>
          <p:cNvSpPr>
            <a:spLocks noGrp="1"/>
          </p:cNvSpPr>
          <p:nvPr>
            <p:ph type="sldNum" sz="quarter" idx="12"/>
          </p:nvPr>
        </p:nvSpPr>
        <p:spPr/>
        <p:txBody>
          <a:bodyPr/>
          <a:lstStyle/>
          <a:p>
            <a:fld id="{62F7FE36-7BB4-41BD-ACF3-2BDAC53C21DF}" type="slidenum">
              <a:rPr lang="en-GB" smtClean="0"/>
              <a:t>‹#›</a:t>
            </a:fld>
            <a:endParaRPr lang="en-GB"/>
          </a:p>
        </p:txBody>
      </p:sp>
    </p:spTree>
    <p:extLst>
      <p:ext uri="{BB962C8B-B14F-4D97-AF65-F5344CB8AC3E}">
        <p14:creationId xmlns:p14="http://schemas.microsoft.com/office/powerpoint/2010/main" val="3884752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C0226-6994-A8B5-5DC4-F61BF4354E6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0A3FA32-3BDD-448C-310F-BBEF402446F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41F1F46-0FC1-D844-92BB-10FF9AF922E2}"/>
              </a:ext>
            </a:extLst>
          </p:cNvPr>
          <p:cNvSpPr>
            <a:spLocks noGrp="1"/>
          </p:cNvSpPr>
          <p:nvPr>
            <p:ph type="dt" sz="half" idx="10"/>
          </p:nvPr>
        </p:nvSpPr>
        <p:spPr/>
        <p:txBody>
          <a:bodyPr/>
          <a:lstStyle/>
          <a:p>
            <a:fld id="{726B8976-AA3C-42B3-8BC6-E08C9803AD44}" type="datetimeFigureOut">
              <a:rPr lang="en-GB" smtClean="0"/>
              <a:t>22/11/2022</a:t>
            </a:fld>
            <a:endParaRPr lang="en-GB"/>
          </a:p>
        </p:txBody>
      </p:sp>
      <p:sp>
        <p:nvSpPr>
          <p:cNvPr id="5" name="Footer Placeholder 4">
            <a:extLst>
              <a:ext uri="{FF2B5EF4-FFF2-40B4-BE49-F238E27FC236}">
                <a16:creationId xmlns:a16="http://schemas.microsoft.com/office/drawing/2014/main" id="{A4FE536E-9A06-A22B-A06D-1A11E1E347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4DD020-C076-0F90-D44C-D4CDBDE5B14C}"/>
              </a:ext>
            </a:extLst>
          </p:cNvPr>
          <p:cNvSpPr>
            <a:spLocks noGrp="1"/>
          </p:cNvSpPr>
          <p:nvPr>
            <p:ph type="sldNum" sz="quarter" idx="12"/>
          </p:nvPr>
        </p:nvSpPr>
        <p:spPr/>
        <p:txBody>
          <a:bodyPr/>
          <a:lstStyle/>
          <a:p>
            <a:fld id="{62F7FE36-7BB4-41BD-ACF3-2BDAC53C21DF}" type="slidenum">
              <a:rPr lang="en-GB" smtClean="0"/>
              <a:t>‹#›</a:t>
            </a:fld>
            <a:endParaRPr lang="en-GB"/>
          </a:p>
        </p:txBody>
      </p:sp>
    </p:spTree>
    <p:extLst>
      <p:ext uri="{BB962C8B-B14F-4D97-AF65-F5344CB8AC3E}">
        <p14:creationId xmlns:p14="http://schemas.microsoft.com/office/powerpoint/2010/main" val="3883695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CC48C-FBB6-E253-A57C-9E2A33B6084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A694AF1-E3EE-00B6-846F-615B1EE909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0539B36-301C-A723-0CDB-5981BB8B74EC}"/>
              </a:ext>
            </a:extLst>
          </p:cNvPr>
          <p:cNvSpPr>
            <a:spLocks noGrp="1"/>
          </p:cNvSpPr>
          <p:nvPr>
            <p:ph type="dt" sz="half" idx="10"/>
          </p:nvPr>
        </p:nvSpPr>
        <p:spPr/>
        <p:txBody>
          <a:bodyPr/>
          <a:lstStyle/>
          <a:p>
            <a:fld id="{726B8976-AA3C-42B3-8BC6-E08C9803AD44}" type="datetimeFigureOut">
              <a:rPr lang="en-GB" smtClean="0"/>
              <a:t>22/11/2022</a:t>
            </a:fld>
            <a:endParaRPr lang="en-GB"/>
          </a:p>
        </p:txBody>
      </p:sp>
      <p:sp>
        <p:nvSpPr>
          <p:cNvPr id="5" name="Footer Placeholder 4">
            <a:extLst>
              <a:ext uri="{FF2B5EF4-FFF2-40B4-BE49-F238E27FC236}">
                <a16:creationId xmlns:a16="http://schemas.microsoft.com/office/drawing/2014/main" id="{15CDCA3B-905E-29D2-2602-FD3BC273FA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A5F1F7-A66D-4BBC-1834-900863EC057D}"/>
              </a:ext>
            </a:extLst>
          </p:cNvPr>
          <p:cNvSpPr>
            <a:spLocks noGrp="1"/>
          </p:cNvSpPr>
          <p:nvPr>
            <p:ph type="sldNum" sz="quarter" idx="12"/>
          </p:nvPr>
        </p:nvSpPr>
        <p:spPr/>
        <p:txBody>
          <a:bodyPr/>
          <a:lstStyle/>
          <a:p>
            <a:fld id="{62F7FE36-7BB4-41BD-ACF3-2BDAC53C21DF}" type="slidenum">
              <a:rPr lang="en-GB" smtClean="0"/>
              <a:t>‹#›</a:t>
            </a:fld>
            <a:endParaRPr lang="en-GB"/>
          </a:p>
        </p:txBody>
      </p:sp>
    </p:spTree>
    <p:extLst>
      <p:ext uri="{BB962C8B-B14F-4D97-AF65-F5344CB8AC3E}">
        <p14:creationId xmlns:p14="http://schemas.microsoft.com/office/powerpoint/2010/main" val="1449151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15F3C-D78F-D270-D184-6EF8740099A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CB357EB-D4D3-CFC7-DD05-9C25F0B2665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58FE982-5644-056B-8283-5941C119414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E5D6A31-8959-80CB-4142-3541EC2E95D9}"/>
              </a:ext>
            </a:extLst>
          </p:cNvPr>
          <p:cNvSpPr>
            <a:spLocks noGrp="1"/>
          </p:cNvSpPr>
          <p:nvPr>
            <p:ph type="dt" sz="half" idx="10"/>
          </p:nvPr>
        </p:nvSpPr>
        <p:spPr/>
        <p:txBody>
          <a:bodyPr/>
          <a:lstStyle/>
          <a:p>
            <a:fld id="{726B8976-AA3C-42B3-8BC6-E08C9803AD44}" type="datetimeFigureOut">
              <a:rPr lang="en-GB" smtClean="0"/>
              <a:t>22/11/2022</a:t>
            </a:fld>
            <a:endParaRPr lang="en-GB"/>
          </a:p>
        </p:txBody>
      </p:sp>
      <p:sp>
        <p:nvSpPr>
          <p:cNvPr id="6" name="Footer Placeholder 5">
            <a:extLst>
              <a:ext uri="{FF2B5EF4-FFF2-40B4-BE49-F238E27FC236}">
                <a16:creationId xmlns:a16="http://schemas.microsoft.com/office/drawing/2014/main" id="{A21B9236-0EDF-9F30-A876-A040025A6F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947214-49EF-CD09-5FE2-B8C3526386FC}"/>
              </a:ext>
            </a:extLst>
          </p:cNvPr>
          <p:cNvSpPr>
            <a:spLocks noGrp="1"/>
          </p:cNvSpPr>
          <p:nvPr>
            <p:ph type="sldNum" sz="quarter" idx="12"/>
          </p:nvPr>
        </p:nvSpPr>
        <p:spPr/>
        <p:txBody>
          <a:bodyPr/>
          <a:lstStyle/>
          <a:p>
            <a:fld id="{62F7FE36-7BB4-41BD-ACF3-2BDAC53C21DF}" type="slidenum">
              <a:rPr lang="en-GB" smtClean="0"/>
              <a:t>‹#›</a:t>
            </a:fld>
            <a:endParaRPr lang="en-GB"/>
          </a:p>
        </p:txBody>
      </p:sp>
    </p:spTree>
    <p:extLst>
      <p:ext uri="{BB962C8B-B14F-4D97-AF65-F5344CB8AC3E}">
        <p14:creationId xmlns:p14="http://schemas.microsoft.com/office/powerpoint/2010/main" val="3738876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DA72C-5C69-B3AE-217D-1DCA1A062FEB}"/>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7C0E1BF-EB87-F494-8A62-DE685C35B5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B868FD5-D4BF-E618-A748-7A6AC377902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379E4CE-EB93-169B-8EED-4B7B447EDE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842B09E-EDAA-5C47-C0CD-E60C8F627AE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F373429-469D-140C-398E-08C2D06EB269}"/>
              </a:ext>
            </a:extLst>
          </p:cNvPr>
          <p:cNvSpPr>
            <a:spLocks noGrp="1"/>
          </p:cNvSpPr>
          <p:nvPr>
            <p:ph type="dt" sz="half" idx="10"/>
          </p:nvPr>
        </p:nvSpPr>
        <p:spPr/>
        <p:txBody>
          <a:bodyPr/>
          <a:lstStyle/>
          <a:p>
            <a:fld id="{726B8976-AA3C-42B3-8BC6-E08C9803AD44}" type="datetimeFigureOut">
              <a:rPr lang="en-GB" smtClean="0"/>
              <a:t>22/11/2022</a:t>
            </a:fld>
            <a:endParaRPr lang="en-GB"/>
          </a:p>
        </p:txBody>
      </p:sp>
      <p:sp>
        <p:nvSpPr>
          <p:cNvPr id="8" name="Footer Placeholder 7">
            <a:extLst>
              <a:ext uri="{FF2B5EF4-FFF2-40B4-BE49-F238E27FC236}">
                <a16:creationId xmlns:a16="http://schemas.microsoft.com/office/drawing/2014/main" id="{5B89871A-9FDB-951B-E65A-09345BC3B34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A1DC58B-7D74-4BD9-FE56-3985FAF9C2A9}"/>
              </a:ext>
            </a:extLst>
          </p:cNvPr>
          <p:cNvSpPr>
            <a:spLocks noGrp="1"/>
          </p:cNvSpPr>
          <p:nvPr>
            <p:ph type="sldNum" sz="quarter" idx="12"/>
          </p:nvPr>
        </p:nvSpPr>
        <p:spPr/>
        <p:txBody>
          <a:bodyPr/>
          <a:lstStyle/>
          <a:p>
            <a:fld id="{62F7FE36-7BB4-41BD-ACF3-2BDAC53C21DF}" type="slidenum">
              <a:rPr lang="en-GB" smtClean="0"/>
              <a:t>‹#›</a:t>
            </a:fld>
            <a:endParaRPr lang="en-GB"/>
          </a:p>
        </p:txBody>
      </p:sp>
    </p:spTree>
    <p:extLst>
      <p:ext uri="{BB962C8B-B14F-4D97-AF65-F5344CB8AC3E}">
        <p14:creationId xmlns:p14="http://schemas.microsoft.com/office/powerpoint/2010/main" val="1922342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5081-0D7E-5B82-0162-82CFE95E405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2FEF1A0-B55B-8421-C274-CC65FAC828E3}"/>
              </a:ext>
            </a:extLst>
          </p:cNvPr>
          <p:cNvSpPr>
            <a:spLocks noGrp="1"/>
          </p:cNvSpPr>
          <p:nvPr>
            <p:ph type="dt" sz="half" idx="10"/>
          </p:nvPr>
        </p:nvSpPr>
        <p:spPr/>
        <p:txBody>
          <a:bodyPr/>
          <a:lstStyle/>
          <a:p>
            <a:fld id="{726B8976-AA3C-42B3-8BC6-E08C9803AD44}" type="datetimeFigureOut">
              <a:rPr lang="en-GB" smtClean="0"/>
              <a:t>22/11/2022</a:t>
            </a:fld>
            <a:endParaRPr lang="en-GB"/>
          </a:p>
        </p:txBody>
      </p:sp>
      <p:sp>
        <p:nvSpPr>
          <p:cNvPr id="4" name="Footer Placeholder 3">
            <a:extLst>
              <a:ext uri="{FF2B5EF4-FFF2-40B4-BE49-F238E27FC236}">
                <a16:creationId xmlns:a16="http://schemas.microsoft.com/office/drawing/2014/main" id="{F7013C8D-8CE7-E58E-B40B-8E226C4D0A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F85853B-0427-7A2C-0BA8-6784D2F52C76}"/>
              </a:ext>
            </a:extLst>
          </p:cNvPr>
          <p:cNvSpPr>
            <a:spLocks noGrp="1"/>
          </p:cNvSpPr>
          <p:nvPr>
            <p:ph type="sldNum" sz="quarter" idx="12"/>
          </p:nvPr>
        </p:nvSpPr>
        <p:spPr/>
        <p:txBody>
          <a:bodyPr/>
          <a:lstStyle/>
          <a:p>
            <a:fld id="{62F7FE36-7BB4-41BD-ACF3-2BDAC53C21DF}" type="slidenum">
              <a:rPr lang="en-GB" smtClean="0"/>
              <a:t>‹#›</a:t>
            </a:fld>
            <a:endParaRPr lang="en-GB"/>
          </a:p>
        </p:txBody>
      </p:sp>
    </p:spTree>
    <p:extLst>
      <p:ext uri="{BB962C8B-B14F-4D97-AF65-F5344CB8AC3E}">
        <p14:creationId xmlns:p14="http://schemas.microsoft.com/office/powerpoint/2010/main" val="800813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04081-A0ED-DAF1-98F9-B15C0BF984E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55C32CA-9B1D-005F-3370-7DB2D509010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AE79557-435C-2934-C265-216E7C96F5ED}"/>
              </a:ext>
            </a:extLst>
          </p:cNvPr>
          <p:cNvSpPr>
            <a:spLocks noGrp="1"/>
          </p:cNvSpPr>
          <p:nvPr>
            <p:ph type="dt" sz="half" idx="10"/>
          </p:nvPr>
        </p:nvSpPr>
        <p:spPr/>
        <p:txBody>
          <a:bodyPr/>
          <a:lstStyle/>
          <a:p>
            <a:fld id="{2D0EF973-A3FB-4BD9-B0BB-9B2657CF7B58}" type="datetimeFigureOut">
              <a:rPr lang="en-GB" smtClean="0"/>
              <a:t>22/11/2022</a:t>
            </a:fld>
            <a:endParaRPr lang="en-GB"/>
          </a:p>
        </p:txBody>
      </p:sp>
      <p:sp>
        <p:nvSpPr>
          <p:cNvPr id="5" name="Footer Placeholder 4">
            <a:extLst>
              <a:ext uri="{FF2B5EF4-FFF2-40B4-BE49-F238E27FC236}">
                <a16:creationId xmlns:a16="http://schemas.microsoft.com/office/drawing/2014/main" id="{F5A806F4-D33A-C669-0BB8-EADCC35EAD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13F76D-A6C3-B9D0-6FA0-E523D16BDCB5}"/>
              </a:ext>
            </a:extLst>
          </p:cNvPr>
          <p:cNvSpPr>
            <a:spLocks noGrp="1"/>
          </p:cNvSpPr>
          <p:nvPr>
            <p:ph type="sldNum" sz="quarter" idx="12"/>
          </p:nvPr>
        </p:nvSpPr>
        <p:spPr/>
        <p:txBody>
          <a:bodyPr/>
          <a:lstStyle/>
          <a:p>
            <a:fld id="{11E239CB-0935-454B-9412-3BB56C3244BF}" type="slidenum">
              <a:rPr lang="en-GB" smtClean="0"/>
              <a:t>‹#›</a:t>
            </a:fld>
            <a:endParaRPr lang="en-GB"/>
          </a:p>
        </p:txBody>
      </p:sp>
    </p:spTree>
    <p:extLst>
      <p:ext uri="{BB962C8B-B14F-4D97-AF65-F5344CB8AC3E}">
        <p14:creationId xmlns:p14="http://schemas.microsoft.com/office/powerpoint/2010/main" val="3585774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F0EE8B-EA9C-8248-2856-F257AD1DF70B}"/>
              </a:ext>
            </a:extLst>
          </p:cNvPr>
          <p:cNvSpPr>
            <a:spLocks noGrp="1"/>
          </p:cNvSpPr>
          <p:nvPr>
            <p:ph type="dt" sz="half" idx="10"/>
          </p:nvPr>
        </p:nvSpPr>
        <p:spPr/>
        <p:txBody>
          <a:bodyPr/>
          <a:lstStyle/>
          <a:p>
            <a:fld id="{726B8976-AA3C-42B3-8BC6-E08C9803AD44}" type="datetimeFigureOut">
              <a:rPr lang="en-GB" smtClean="0"/>
              <a:t>22/11/2022</a:t>
            </a:fld>
            <a:endParaRPr lang="en-GB"/>
          </a:p>
        </p:txBody>
      </p:sp>
      <p:sp>
        <p:nvSpPr>
          <p:cNvPr id="3" name="Footer Placeholder 2">
            <a:extLst>
              <a:ext uri="{FF2B5EF4-FFF2-40B4-BE49-F238E27FC236}">
                <a16:creationId xmlns:a16="http://schemas.microsoft.com/office/drawing/2014/main" id="{9EFD589C-3333-9D4C-1F6E-0CB1562762C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B829535-79B3-AA5B-70E4-0A1F69536434}"/>
              </a:ext>
            </a:extLst>
          </p:cNvPr>
          <p:cNvSpPr>
            <a:spLocks noGrp="1"/>
          </p:cNvSpPr>
          <p:nvPr>
            <p:ph type="sldNum" sz="quarter" idx="12"/>
          </p:nvPr>
        </p:nvSpPr>
        <p:spPr/>
        <p:txBody>
          <a:bodyPr/>
          <a:lstStyle/>
          <a:p>
            <a:fld id="{62F7FE36-7BB4-41BD-ACF3-2BDAC53C21DF}" type="slidenum">
              <a:rPr lang="en-GB" smtClean="0"/>
              <a:t>‹#›</a:t>
            </a:fld>
            <a:endParaRPr lang="en-GB"/>
          </a:p>
        </p:txBody>
      </p:sp>
    </p:spTree>
    <p:extLst>
      <p:ext uri="{BB962C8B-B14F-4D97-AF65-F5344CB8AC3E}">
        <p14:creationId xmlns:p14="http://schemas.microsoft.com/office/powerpoint/2010/main" val="2331713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8DE96-7A35-DC2F-5A45-2820CD2F593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3D7A431-4273-FF1A-A4AE-44F09C0F9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251AD6A-1F50-F641-1E05-F0097668EA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8C1E666-21DE-BB94-B070-3EF15132A6A8}"/>
              </a:ext>
            </a:extLst>
          </p:cNvPr>
          <p:cNvSpPr>
            <a:spLocks noGrp="1"/>
          </p:cNvSpPr>
          <p:nvPr>
            <p:ph type="dt" sz="half" idx="10"/>
          </p:nvPr>
        </p:nvSpPr>
        <p:spPr/>
        <p:txBody>
          <a:bodyPr/>
          <a:lstStyle/>
          <a:p>
            <a:fld id="{726B8976-AA3C-42B3-8BC6-E08C9803AD44}" type="datetimeFigureOut">
              <a:rPr lang="en-GB" smtClean="0"/>
              <a:t>22/11/2022</a:t>
            </a:fld>
            <a:endParaRPr lang="en-GB"/>
          </a:p>
        </p:txBody>
      </p:sp>
      <p:sp>
        <p:nvSpPr>
          <p:cNvPr id="6" name="Footer Placeholder 5">
            <a:extLst>
              <a:ext uri="{FF2B5EF4-FFF2-40B4-BE49-F238E27FC236}">
                <a16:creationId xmlns:a16="http://schemas.microsoft.com/office/drawing/2014/main" id="{2C1A2445-2C21-95E6-A31C-4D16FF0A70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1E69F3-6247-D637-BA00-1798AEBB5FFC}"/>
              </a:ext>
            </a:extLst>
          </p:cNvPr>
          <p:cNvSpPr>
            <a:spLocks noGrp="1"/>
          </p:cNvSpPr>
          <p:nvPr>
            <p:ph type="sldNum" sz="quarter" idx="12"/>
          </p:nvPr>
        </p:nvSpPr>
        <p:spPr/>
        <p:txBody>
          <a:bodyPr/>
          <a:lstStyle/>
          <a:p>
            <a:fld id="{62F7FE36-7BB4-41BD-ACF3-2BDAC53C21DF}" type="slidenum">
              <a:rPr lang="en-GB" smtClean="0"/>
              <a:t>‹#›</a:t>
            </a:fld>
            <a:endParaRPr lang="en-GB"/>
          </a:p>
        </p:txBody>
      </p:sp>
    </p:spTree>
    <p:extLst>
      <p:ext uri="{BB962C8B-B14F-4D97-AF65-F5344CB8AC3E}">
        <p14:creationId xmlns:p14="http://schemas.microsoft.com/office/powerpoint/2010/main" val="3732872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CF5DB-172A-138C-50E6-3538C97335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4E9C1DD-A667-05B6-8ACA-53000589FA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F8055A7-574E-EAF4-489B-DE1D850795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F0ED9EB-F419-AA1F-6797-189008B5950A}"/>
              </a:ext>
            </a:extLst>
          </p:cNvPr>
          <p:cNvSpPr>
            <a:spLocks noGrp="1"/>
          </p:cNvSpPr>
          <p:nvPr>
            <p:ph type="dt" sz="half" idx="10"/>
          </p:nvPr>
        </p:nvSpPr>
        <p:spPr/>
        <p:txBody>
          <a:bodyPr/>
          <a:lstStyle/>
          <a:p>
            <a:fld id="{726B8976-AA3C-42B3-8BC6-E08C9803AD44}" type="datetimeFigureOut">
              <a:rPr lang="en-GB" smtClean="0"/>
              <a:t>22/11/2022</a:t>
            </a:fld>
            <a:endParaRPr lang="en-GB"/>
          </a:p>
        </p:txBody>
      </p:sp>
      <p:sp>
        <p:nvSpPr>
          <p:cNvPr id="6" name="Footer Placeholder 5">
            <a:extLst>
              <a:ext uri="{FF2B5EF4-FFF2-40B4-BE49-F238E27FC236}">
                <a16:creationId xmlns:a16="http://schemas.microsoft.com/office/drawing/2014/main" id="{BBDF9613-4D85-FD52-4A02-185CD4BD38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1C77A3-BBFF-5BA7-CB1E-261240564998}"/>
              </a:ext>
            </a:extLst>
          </p:cNvPr>
          <p:cNvSpPr>
            <a:spLocks noGrp="1"/>
          </p:cNvSpPr>
          <p:nvPr>
            <p:ph type="sldNum" sz="quarter" idx="12"/>
          </p:nvPr>
        </p:nvSpPr>
        <p:spPr/>
        <p:txBody>
          <a:bodyPr/>
          <a:lstStyle/>
          <a:p>
            <a:fld id="{62F7FE36-7BB4-41BD-ACF3-2BDAC53C21DF}" type="slidenum">
              <a:rPr lang="en-GB" smtClean="0"/>
              <a:t>‹#›</a:t>
            </a:fld>
            <a:endParaRPr lang="en-GB"/>
          </a:p>
        </p:txBody>
      </p:sp>
    </p:spTree>
    <p:extLst>
      <p:ext uri="{BB962C8B-B14F-4D97-AF65-F5344CB8AC3E}">
        <p14:creationId xmlns:p14="http://schemas.microsoft.com/office/powerpoint/2010/main" val="990922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0FD39-1AC1-789B-6417-F0EFE99FDF3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8E05D88-24D3-76B4-6EAB-27A060C894B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DB65CB0-96E5-3233-8271-6B00AB73CEED}"/>
              </a:ext>
            </a:extLst>
          </p:cNvPr>
          <p:cNvSpPr>
            <a:spLocks noGrp="1"/>
          </p:cNvSpPr>
          <p:nvPr>
            <p:ph type="dt" sz="half" idx="10"/>
          </p:nvPr>
        </p:nvSpPr>
        <p:spPr/>
        <p:txBody>
          <a:bodyPr/>
          <a:lstStyle/>
          <a:p>
            <a:fld id="{726B8976-AA3C-42B3-8BC6-E08C9803AD44}" type="datetimeFigureOut">
              <a:rPr lang="en-GB" smtClean="0"/>
              <a:t>22/11/2022</a:t>
            </a:fld>
            <a:endParaRPr lang="en-GB"/>
          </a:p>
        </p:txBody>
      </p:sp>
      <p:sp>
        <p:nvSpPr>
          <p:cNvPr id="5" name="Footer Placeholder 4">
            <a:extLst>
              <a:ext uri="{FF2B5EF4-FFF2-40B4-BE49-F238E27FC236}">
                <a16:creationId xmlns:a16="http://schemas.microsoft.com/office/drawing/2014/main" id="{ACA05B6F-C153-5959-74AB-3DFE15E21E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CA0585-CEC4-AF01-5BDA-884BA323A0C2}"/>
              </a:ext>
            </a:extLst>
          </p:cNvPr>
          <p:cNvSpPr>
            <a:spLocks noGrp="1"/>
          </p:cNvSpPr>
          <p:nvPr>
            <p:ph type="sldNum" sz="quarter" idx="12"/>
          </p:nvPr>
        </p:nvSpPr>
        <p:spPr/>
        <p:txBody>
          <a:bodyPr/>
          <a:lstStyle/>
          <a:p>
            <a:fld id="{62F7FE36-7BB4-41BD-ACF3-2BDAC53C21DF}" type="slidenum">
              <a:rPr lang="en-GB" smtClean="0"/>
              <a:t>‹#›</a:t>
            </a:fld>
            <a:endParaRPr lang="en-GB"/>
          </a:p>
        </p:txBody>
      </p:sp>
    </p:spTree>
    <p:extLst>
      <p:ext uri="{BB962C8B-B14F-4D97-AF65-F5344CB8AC3E}">
        <p14:creationId xmlns:p14="http://schemas.microsoft.com/office/powerpoint/2010/main" val="730860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AB2414-B274-0356-52AC-BACFABEB9288}"/>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8F2BDAC-F07A-105D-28DF-7D37939AFF3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F4DE51E-7989-787E-755E-804E1FC5747A}"/>
              </a:ext>
            </a:extLst>
          </p:cNvPr>
          <p:cNvSpPr>
            <a:spLocks noGrp="1"/>
          </p:cNvSpPr>
          <p:nvPr>
            <p:ph type="dt" sz="half" idx="10"/>
          </p:nvPr>
        </p:nvSpPr>
        <p:spPr/>
        <p:txBody>
          <a:bodyPr/>
          <a:lstStyle/>
          <a:p>
            <a:fld id="{726B8976-AA3C-42B3-8BC6-E08C9803AD44}" type="datetimeFigureOut">
              <a:rPr lang="en-GB" smtClean="0"/>
              <a:t>22/11/2022</a:t>
            </a:fld>
            <a:endParaRPr lang="en-GB"/>
          </a:p>
        </p:txBody>
      </p:sp>
      <p:sp>
        <p:nvSpPr>
          <p:cNvPr id="5" name="Footer Placeholder 4">
            <a:extLst>
              <a:ext uri="{FF2B5EF4-FFF2-40B4-BE49-F238E27FC236}">
                <a16:creationId xmlns:a16="http://schemas.microsoft.com/office/drawing/2014/main" id="{CDC7E653-FA71-10ED-5082-D77546D022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713165-392F-4752-CB8A-91FA4D6ECB31}"/>
              </a:ext>
            </a:extLst>
          </p:cNvPr>
          <p:cNvSpPr>
            <a:spLocks noGrp="1"/>
          </p:cNvSpPr>
          <p:nvPr>
            <p:ph type="sldNum" sz="quarter" idx="12"/>
          </p:nvPr>
        </p:nvSpPr>
        <p:spPr/>
        <p:txBody>
          <a:bodyPr/>
          <a:lstStyle/>
          <a:p>
            <a:fld id="{62F7FE36-7BB4-41BD-ACF3-2BDAC53C21DF}" type="slidenum">
              <a:rPr lang="en-GB" smtClean="0"/>
              <a:t>‹#›</a:t>
            </a:fld>
            <a:endParaRPr lang="en-GB"/>
          </a:p>
        </p:txBody>
      </p:sp>
    </p:spTree>
    <p:extLst>
      <p:ext uri="{BB962C8B-B14F-4D97-AF65-F5344CB8AC3E}">
        <p14:creationId xmlns:p14="http://schemas.microsoft.com/office/powerpoint/2010/main" val="2844046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over Slide">
    <p:spTree>
      <p:nvGrpSpPr>
        <p:cNvPr id="1" name=""/>
        <p:cNvGrpSpPr/>
        <p:nvPr/>
      </p:nvGrpSpPr>
      <p:grpSpPr>
        <a:xfrm>
          <a:off x="0" y="0"/>
          <a:ext cx="0" cy="0"/>
          <a:chOff x="0" y="0"/>
          <a:chExt cx="0" cy="0"/>
        </a:xfrm>
      </p:grpSpPr>
      <p:sp>
        <p:nvSpPr>
          <p:cNvPr id="8" name="Picture Placeholder 2"/>
          <p:cNvSpPr>
            <a:spLocks noGrp="1"/>
          </p:cNvSpPr>
          <p:nvPr>
            <p:ph type="pic" idx="10" hasCustomPrompt="1"/>
          </p:nvPr>
        </p:nvSpPr>
        <p:spPr>
          <a:xfrm>
            <a:off x="0" y="0"/>
            <a:ext cx="12192000" cy="4423144"/>
          </a:xfrm>
          <a:prstGeom prst="rect">
            <a:avLst/>
          </a:prstGeom>
          <a:solidFill>
            <a:schemeClr val="bg1"/>
          </a:solidFill>
        </p:spPr>
        <p:txBody>
          <a:bodyPr anchor="ctr">
            <a:normAutofit/>
          </a:bodyPr>
          <a:lstStyle>
            <a:lvl1pPr marL="0" indent="0" algn="ctr">
              <a:buNone/>
              <a:defRPr sz="2400" b="0" baseline="0">
                <a:solidFill>
                  <a:srgbClr val="2F1A45"/>
                </a:solidFill>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Click icon to add cover image. </a:t>
            </a:r>
          </a:p>
          <a:p>
            <a:r>
              <a:rPr lang="en-US"/>
              <a:t>You can find different images in the </a:t>
            </a:r>
            <a:r>
              <a:rPr lang="en-US" err="1"/>
              <a:t>Xdrive</a:t>
            </a:r>
            <a:r>
              <a:rPr lang="en-US"/>
              <a:t>:</a:t>
            </a:r>
          </a:p>
          <a:p>
            <a:r>
              <a:rPr lang="en-US" err="1"/>
              <a:t>Xdrive</a:t>
            </a:r>
            <a:r>
              <a:rPr lang="en-US"/>
              <a:t> &gt; Meeting Share &gt; Im</a:t>
            </a:r>
            <a:r>
              <a:rPr lang="en-GB"/>
              <a:t>age Bank &gt; Slideshow Covers</a:t>
            </a:r>
          </a:p>
        </p:txBody>
      </p:sp>
      <p:sp>
        <p:nvSpPr>
          <p:cNvPr id="7" name="Rectangle 6">
            <a:extLst>
              <a:ext uri="{C183D7F6-B498-43B3-948B-1728B52AA6E4}">
                <adec:decorative xmlns:adec="http://schemas.microsoft.com/office/drawing/2017/decorative" val="1"/>
              </a:ext>
            </a:extLst>
          </p:cNvPr>
          <p:cNvSpPr/>
          <p:nvPr/>
        </p:nvSpPr>
        <p:spPr>
          <a:xfrm>
            <a:off x="0" y="4479852"/>
            <a:ext cx="12192000" cy="2378149"/>
          </a:xfrm>
          <a:prstGeom prst="rect">
            <a:avLst/>
          </a:prstGeom>
          <a:gradFill>
            <a:gsLst>
              <a:gs pos="0">
                <a:srgbClr val="873299"/>
              </a:gs>
              <a:gs pos="69000">
                <a:srgbClr val="00A0AE"/>
              </a:gs>
            </a:gsLst>
            <a:lin ang="8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0" name="Picture 2" descr="SFC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7716" y="5670699"/>
            <a:ext cx="3105025" cy="93139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ctrTitle" hasCustomPrompt="1"/>
          </p:nvPr>
        </p:nvSpPr>
        <p:spPr>
          <a:xfrm>
            <a:off x="0" y="4550741"/>
            <a:ext cx="12192000" cy="831449"/>
          </a:xfrm>
          <a:prstGeom prst="rect">
            <a:avLst/>
          </a:prstGeom>
          <a:noFill/>
        </p:spPr>
        <p:txBody>
          <a:bodyPr lIns="360000" tIns="0" rIns="360000" bIns="0" anchor="ctr"/>
          <a:lstStyle>
            <a:lvl1pPr algn="ctr">
              <a:defRPr sz="3200" b="0" spc="4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4253024" y="5598037"/>
            <a:ext cx="7456968" cy="923259"/>
          </a:xfrm>
          <a:prstGeom prst="rect">
            <a:avLst/>
          </a:prstGeom>
          <a:noFill/>
        </p:spPr>
        <p:txBody>
          <a:bodyPr lIns="0" tIns="0" rIns="0" bIns="0" anchor="b"/>
          <a:lstStyle>
            <a:lvl1pPr marL="0" indent="0" algn="r">
              <a:buNone/>
              <a:defRPr>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GB"/>
              <a:t>Click to edit Master subtitle style</a:t>
            </a:r>
          </a:p>
        </p:txBody>
      </p:sp>
      <p:cxnSp>
        <p:nvCxnSpPr>
          <p:cNvPr id="11" name="Straight Connector 10">
            <a:extLst>
              <a:ext uri="{C183D7F6-B498-43B3-948B-1728B52AA6E4}">
                <adec:decorative xmlns:adec="http://schemas.microsoft.com/office/drawing/2017/decorative" val="1"/>
              </a:ext>
            </a:extLst>
          </p:cNvPr>
          <p:cNvCxnSpPr/>
          <p:nvPr/>
        </p:nvCxnSpPr>
        <p:spPr>
          <a:xfrm>
            <a:off x="0" y="4479852"/>
            <a:ext cx="12192000" cy="0"/>
          </a:xfrm>
          <a:prstGeom prst="line">
            <a:avLst/>
          </a:prstGeom>
          <a:ln w="101600">
            <a:gradFill>
              <a:gsLst>
                <a:gs pos="33000">
                  <a:srgbClr val="00A0AE"/>
                </a:gs>
                <a:gs pos="100000">
                  <a:srgbClr val="873299"/>
                </a:gs>
              </a:gsLst>
              <a:lin ang="0" scaled="0"/>
            </a:gra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C2EBC2F-D3F5-0E87-FA0B-D9823BE658BB}"/>
              </a:ext>
              <a:ext uri="{C183D7F6-B498-43B3-948B-1728B52AA6E4}">
                <adec:decorative xmlns:adec="http://schemas.microsoft.com/office/drawing/2017/decorative" val="1"/>
              </a:ext>
            </a:extLst>
          </p:cNvPr>
          <p:cNvSpPr/>
          <p:nvPr userDrawn="1"/>
        </p:nvSpPr>
        <p:spPr>
          <a:xfrm>
            <a:off x="0" y="4479852"/>
            <a:ext cx="12192000" cy="2378149"/>
          </a:xfrm>
          <a:prstGeom prst="rect">
            <a:avLst/>
          </a:prstGeom>
          <a:gradFill>
            <a:gsLst>
              <a:gs pos="0">
                <a:srgbClr val="873299"/>
              </a:gs>
              <a:gs pos="69000">
                <a:srgbClr val="00A0AE"/>
              </a:gs>
            </a:gsLst>
            <a:lin ang="8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3" name="Picture 2" descr="SFC Logo">
            <a:extLst>
              <a:ext uri="{FF2B5EF4-FFF2-40B4-BE49-F238E27FC236}">
                <a16:creationId xmlns:a16="http://schemas.microsoft.com/office/drawing/2014/main" id="{FCFC5DA0-8CFB-7274-6F27-41C5A9D487F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97714" y="5670698"/>
            <a:ext cx="3105025" cy="931391"/>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EF33CD07-1877-E12E-35E6-9933CB4E8EF4}"/>
              </a:ext>
              <a:ext uri="{C183D7F6-B498-43B3-948B-1728B52AA6E4}">
                <adec:decorative xmlns:adec="http://schemas.microsoft.com/office/drawing/2017/decorative" val="1"/>
              </a:ext>
            </a:extLst>
          </p:cNvPr>
          <p:cNvCxnSpPr/>
          <p:nvPr userDrawn="1"/>
        </p:nvCxnSpPr>
        <p:spPr>
          <a:xfrm>
            <a:off x="0" y="4479852"/>
            <a:ext cx="12192000" cy="0"/>
          </a:xfrm>
          <a:prstGeom prst="line">
            <a:avLst/>
          </a:prstGeom>
          <a:ln w="101600">
            <a:gradFill>
              <a:gsLst>
                <a:gs pos="33000">
                  <a:srgbClr val="00A0AE"/>
                </a:gs>
                <a:gs pos="100000">
                  <a:srgbClr val="873299"/>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181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Picture and Text - Blu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00A0AE">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hasCustomPrompt="1"/>
          </p:nvPr>
        </p:nvSpPr>
        <p:spPr>
          <a:xfrm>
            <a:off x="6273211" y="800100"/>
            <a:ext cx="5146157" cy="473152"/>
          </a:xfrm>
          <a:prstGeom prst="rect">
            <a:avLst/>
          </a:prstGeom>
          <a:noFill/>
        </p:spPr>
        <p:txBody>
          <a:bodyPr anchor="ctr">
            <a:noAutofit/>
          </a:bodyPr>
          <a:lstStyle>
            <a:lvl1pPr algn="l">
              <a:defRPr sz="2667" b="0">
                <a:solidFill>
                  <a:srgbClr val="2F1A45"/>
                </a:solidFill>
              </a:defRPr>
            </a:lvl1pPr>
          </a:lstStyle>
          <a:p>
            <a:r>
              <a:rPr lang="en-US"/>
              <a:t>Click To Edit Master Title Style</a:t>
            </a:r>
            <a:endParaRPr lang="en-GB"/>
          </a:p>
        </p:txBody>
      </p:sp>
      <p:sp>
        <p:nvSpPr>
          <p:cNvPr id="4" name="Text Placeholder 3"/>
          <p:cNvSpPr>
            <a:spLocks noGrp="1"/>
          </p:cNvSpPr>
          <p:nvPr>
            <p:ph type="body" sz="half" idx="2" hasCustomPrompt="1"/>
          </p:nvPr>
        </p:nvSpPr>
        <p:spPr>
          <a:xfrm>
            <a:off x="6266122" y="1444129"/>
            <a:ext cx="5153247" cy="4588536"/>
          </a:xfrm>
          <a:prstGeom prst="rect">
            <a:avLst/>
          </a:prstGeom>
          <a:noFill/>
        </p:spPr>
        <p:txBody>
          <a:bodyPr/>
          <a:lstStyle>
            <a:lvl1pPr marL="0" indent="0">
              <a:buNone/>
              <a:defRPr sz="1867">
                <a:solidFill>
                  <a:srgbClr val="2F1A45"/>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p:cNvSpPr>
            <a:spLocks noGrp="1"/>
          </p:cNvSpPr>
          <p:nvPr>
            <p:ph sz="quarter" idx="12"/>
          </p:nvPr>
        </p:nvSpPr>
        <p:spPr>
          <a:xfrm>
            <a:off x="775855" y="808567"/>
            <a:ext cx="5319184" cy="5223933"/>
          </a:xfrm>
          <a:prstGeom prst="rect">
            <a:avLst/>
          </a:prstGeom>
          <a:solidFill>
            <a:schemeClr val="bg1"/>
          </a:solidFill>
        </p:spPr>
        <p:txBody>
          <a:bodyPr lIns="180000" tIns="180000" rIns="180000" bIns="180000" anchor="ctr"/>
          <a:lstStyle>
            <a:lvl1pPr>
              <a:defRPr>
                <a:solidFill>
                  <a:srgbClr val="00A0AE"/>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7086114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icture with Caption - Purpl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873299">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 name="Picture Placeholder 2"/>
          <p:cNvSpPr>
            <a:spLocks noGrp="1"/>
          </p:cNvSpPr>
          <p:nvPr>
            <p:ph type="pic" idx="1"/>
          </p:nvPr>
        </p:nvSpPr>
        <p:spPr>
          <a:xfrm>
            <a:off x="758456" y="1200500"/>
            <a:ext cx="10675088" cy="4099037"/>
          </a:xfrm>
          <a:prstGeom prst="rect">
            <a:avLst/>
          </a:prstGeom>
          <a:solidFill>
            <a:schemeClr val="bg1"/>
          </a:solidFill>
        </p:spPr>
        <p:txBody>
          <a:bodyPr anchor="ctr">
            <a:normAutofit/>
          </a:bodyPr>
          <a:lstStyle>
            <a:lvl1pPr marL="0" indent="0" algn="ctr">
              <a:buNone/>
              <a:defRPr sz="2400">
                <a:solidFill>
                  <a:srgbClr val="2F1A45"/>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GB"/>
              <a:t>Click icon to add picture</a:t>
            </a:r>
          </a:p>
        </p:txBody>
      </p:sp>
      <p:sp>
        <p:nvSpPr>
          <p:cNvPr id="4" name="Text Placeholder 3"/>
          <p:cNvSpPr>
            <a:spLocks noGrp="1"/>
          </p:cNvSpPr>
          <p:nvPr>
            <p:ph type="body" sz="half" idx="2"/>
          </p:nvPr>
        </p:nvSpPr>
        <p:spPr>
          <a:xfrm>
            <a:off x="772634" y="5409803"/>
            <a:ext cx="10646735" cy="804333"/>
          </a:xfrm>
          <a:prstGeom prst="rect">
            <a:avLst/>
          </a:prstGeom>
          <a:noFill/>
        </p:spPr>
        <p:txBody>
          <a:bodyPr/>
          <a:lstStyle>
            <a:lvl1pPr marL="0" indent="0">
              <a:buNone/>
              <a:defRPr sz="1867">
                <a:solidFill>
                  <a:srgbClr val="2F1A45"/>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9" name="Title 1"/>
          <p:cNvSpPr>
            <a:spLocks noGrp="1"/>
          </p:cNvSpPr>
          <p:nvPr>
            <p:ph type="title" hasCustomPrompt="1"/>
          </p:nvPr>
        </p:nvSpPr>
        <p:spPr>
          <a:xfrm>
            <a:off x="1399429" y="453656"/>
            <a:ext cx="10019939" cy="617277"/>
          </a:xfrm>
          <a:prstGeom prst="rect">
            <a:avLst/>
          </a:prstGeom>
          <a:noFill/>
        </p:spPr>
        <p:txBody>
          <a:bodyPr anchor="ctr">
            <a:noAutofit/>
          </a:bodyPr>
          <a:lstStyle>
            <a:lvl1pPr algn="l">
              <a:defRPr sz="2667" b="0">
                <a:solidFill>
                  <a:srgbClr val="2F1A45"/>
                </a:solidFill>
              </a:defRPr>
            </a:lvl1pPr>
          </a:lstStyle>
          <a:p>
            <a:r>
              <a:rPr lang="en-US"/>
              <a:t>Click To Edit Master Title Style</a:t>
            </a:r>
            <a:endParaRPr lang="en-GB"/>
          </a:p>
        </p:txBody>
      </p:sp>
      <p:sp>
        <p:nvSpPr>
          <p:cNvPr id="10" name="Picture Placeholder 2"/>
          <p:cNvSpPr>
            <a:spLocks noGrp="1"/>
          </p:cNvSpPr>
          <p:nvPr>
            <p:ph type="pic" idx="10" hasCustomPrompt="1"/>
          </p:nvPr>
        </p:nvSpPr>
        <p:spPr>
          <a:xfrm>
            <a:off x="758456" y="446932"/>
            <a:ext cx="624000" cy="624000"/>
          </a:xfrm>
          <a:prstGeom prst="rect">
            <a:avLst/>
          </a:prstGeom>
          <a:noFill/>
        </p:spPr>
        <p:txBody>
          <a:bodyPr anchor="ctr">
            <a:normAutofit/>
          </a:bodyPr>
          <a:lstStyle>
            <a:lvl1pPr marL="0" indent="0" algn="ctr">
              <a:buNone/>
              <a:defRPr sz="1400">
                <a:solidFill>
                  <a:srgbClr val="2F1A45"/>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ICON</a:t>
            </a:r>
            <a:endParaRPr lang="en-GB"/>
          </a:p>
        </p:txBody>
      </p:sp>
    </p:spTree>
    <p:extLst>
      <p:ext uri="{BB962C8B-B14F-4D97-AF65-F5344CB8AC3E}">
        <p14:creationId xmlns:p14="http://schemas.microsoft.com/office/powerpoint/2010/main" val="1932691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6071A-3373-B4A8-B7C3-B4E6E8DDD24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FFE8579-95EC-F1F2-11CB-C7AF954934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04E95CF2-5FB1-FD62-14C0-CE7CFF45E363}"/>
              </a:ext>
            </a:extLst>
          </p:cNvPr>
          <p:cNvSpPr>
            <a:spLocks noGrp="1"/>
          </p:cNvSpPr>
          <p:nvPr>
            <p:ph type="dt" sz="half" idx="10"/>
          </p:nvPr>
        </p:nvSpPr>
        <p:spPr/>
        <p:txBody>
          <a:bodyPr/>
          <a:lstStyle/>
          <a:p>
            <a:fld id="{E4AF77D9-D0C3-4358-89D0-D524B5F5B606}" type="datetimeFigureOut">
              <a:rPr lang="en-GB" smtClean="0"/>
              <a:t>22/11/2022</a:t>
            </a:fld>
            <a:endParaRPr lang="en-GB"/>
          </a:p>
        </p:txBody>
      </p:sp>
      <p:sp>
        <p:nvSpPr>
          <p:cNvPr id="5" name="Footer Placeholder 4">
            <a:extLst>
              <a:ext uri="{FF2B5EF4-FFF2-40B4-BE49-F238E27FC236}">
                <a16:creationId xmlns:a16="http://schemas.microsoft.com/office/drawing/2014/main" id="{FC5FAE2B-343D-10B4-6FBA-720D56C1AA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708CDE-B5D6-9588-5427-4A3F07A02AC1}"/>
              </a:ext>
            </a:extLst>
          </p:cNvPr>
          <p:cNvSpPr>
            <a:spLocks noGrp="1"/>
          </p:cNvSpPr>
          <p:nvPr>
            <p:ph type="sldNum" sz="quarter" idx="12"/>
          </p:nvPr>
        </p:nvSpPr>
        <p:spPr/>
        <p:txBody>
          <a:bodyPr/>
          <a:lstStyle/>
          <a:p>
            <a:fld id="{DC0EABB0-CCD9-4E98-B5C1-BD371C3E9798}" type="slidenum">
              <a:rPr lang="en-GB" smtClean="0"/>
              <a:t>‹#›</a:t>
            </a:fld>
            <a:endParaRPr lang="en-GB"/>
          </a:p>
        </p:txBody>
      </p:sp>
    </p:spTree>
    <p:extLst>
      <p:ext uri="{BB962C8B-B14F-4D97-AF65-F5344CB8AC3E}">
        <p14:creationId xmlns:p14="http://schemas.microsoft.com/office/powerpoint/2010/main" val="3313459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75B2B-FF41-B486-2AEA-605ED390B38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FFA447C-37A9-7237-5FBA-21FF4B9F91F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561799B-162C-1FA7-7F18-205C32BD16C5}"/>
              </a:ext>
            </a:extLst>
          </p:cNvPr>
          <p:cNvSpPr>
            <a:spLocks noGrp="1"/>
          </p:cNvSpPr>
          <p:nvPr>
            <p:ph type="dt" sz="half" idx="10"/>
          </p:nvPr>
        </p:nvSpPr>
        <p:spPr/>
        <p:txBody>
          <a:bodyPr/>
          <a:lstStyle/>
          <a:p>
            <a:fld id="{E4AF77D9-D0C3-4358-89D0-D524B5F5B606}" type="datetimeFigureOut">
              <a:rPr lang="en-GB" smtClean="0"/>
              <a:t>22/11/2022</a:t>
            </a:fld>
            <a:endParaRPr lang="en-GB"/>
          </a:p>
        </p:txBody>
      </p:sp>
      <p:sp>
        <p:nvSpPr>
          <p:cNvPr id="5" name="Footer Placeholder 4">
            <a:extLst>
              <a:ext uri="{FF2B5EF4-FFF2-40B4-BE49-F238E27FC236}">
                <a16:creationId xmlns:a16="http://schemas.microsoft.com/office/drawing/2014/main" id="{27C4D540-5D8B-3094-94B3-4E094EE197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CF4C28-C9A7-4907-497A-698E73A63658}"/>
              </a:ext>
            </a:extLst>
          </p:cNvPr>
          <p:cNvSpPr>
            <a:spLocks noGrp="1"/>
          </p:cNvSpPr>
          <p:nvPr>
            <p:ph type="sldNum" sz="quarter" idx="12"/>
          </p:nvPr>
        </p:nvSpPr>
        <p:spPr/>
        <p:txBody>
          <a:bodyPr/>
          <a:lstStyle/>
          <a:p>
            <a:fld id="{DC0EABB0-CCD9-4E98-B5C1-BD371C3E9798}" type="slidenum">
              <a:rPr lang="en-GB" smtClean="0"/>
              <a:t>‹#›</a:t>
            </a:fld>
            <a:endParaRPr lang="en-GB"/>
          </a:p>
        </p:txBody>
      </p:sp>
    </p:spTree>
    <p:extLst>
      <p:ext uri="{BB962C8B-B14F-4D97-AF65-F5344CB8AC3E}">
        <p14:creationId xmlns:p14="http://schemas.microsoft.com/office/powerpoint/2010/main" val="3635182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0D444-4167-5D76-1597-C55972BA2CA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511EDACE-38D0-1081-FD58-0B38C48934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CCB84CB-D88C-0208-FC38-2AAEC45107EF}"/>
              </a:ext>
            </a:extLst>
          </p:cNvPr>
          <p:cNvSpPr>
            <a:spLocks noGrp="1"/>
          </p:cNvSpPr>
          <p:nvPr>
            <p:ph type="dt" sz="half" idx="10"/>
          </p:nvPr>
        </p:nvSpPr>
        <p:spPr/>
        <p:txBody>
          <a:bodyPr/>
          <a:lstStyle/>
          <a:p>
            <a:fld id="{2D0EF973-A3FB-4BD9-B0BB-9B2657CF7B58}" type="datetimeFigureOut">
              <a:rPr lang="en-GB" smtClean="0"/>
              <a:t>22/11/2022</a:t>
            </a:fld>
            <a:endParaRPr lang="en-GB"/>
          </a:p>
        </p:txBody>
      </p:sp>
      <p:sp>
        <p:nvSpPr>
          <p:cNvPr id="5" name="Footer Placeholder 4">
            <a:extLst>
              <a:ext uri="{FF2B5EF4-FFF2-40B4-BE49-F238E27FC236}">
                <a16:creationId xmlns:a16="http://schemas.microsoft.com/office/drawing/2014/main" id="{611960EC-5FD8-1CF5-669C-831265ED24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56023F-AA9D-5864-7BD2-B99DFDEA84CD}"/>
              </a:ext>
            </a:extLst>
          </p:cNvPr>
          <p:cNvSpPr>
            <a:spLocks noGrp="1"/>
          </p:cNvSpPr>
          <p:nvPr>
            <p:ph type="sldNum" sz="quarter" idx="12"/>
          </p:nvPr>
        </p:nvSpPr>
        <p:spPr/>
        <p:txBody>
          <a:bodyPr/>
          <a:lstStyle/>
          <a:p>
            <a:fld id="{11E239CB-0935-454B-9412-3BB56C3244BF}" type="slidenum">
              <a:rPr lang="en-GB" smtClean="0"/>
              <a:t>‹#›</a:t>
            </a:fld>
            <a:endParaRPr lang="en-GB"/>
          </a:p>
        </p:txBody>
      </p:sp>
    </p:spTree>
    <p:extLst>
      <p:ext uri="{BB962C8B-B14F-4D97-AF65-F5344CB8AC3E}">
        <p14:creationId xmlns:p14="http://schemas.microsoft.com/office/powerpoint/2010/main" val="12130609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32CAA-533F-4D41-C516-5ADCF865A8E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9B7CF57-0408-C075-09A0-735B96343A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5B2B188-6C5C-CD8A-32D1-DC2B5C723489}"/>
              </a:ext>
            </a:extLst>
          </p:cNvPr>
          <p:cNvSpPr>
            <a:spLocks noGrp="1"/>
          </p:cNvSpPr>
          <p:nvPr>
            <p:ph type="dt" sz="half" idx="10"/>
          </p:nvPr>
        </p:nvSpPr>
        <p:spPr/>
        <p:txBody>
          <a:bodyPr/>
          <a:lstStyle/>
          <a:p>
            <a:fld id="{E4AF77D9-D0C3-4358-89D0-D524B5F5B606}" type="datetimeFigureOut">
              <a:rPr lang="en-GB" smtClean="0"/>
              <a:t>22/11/2022</a:t>
            </a:fld>
            <a:endParaRPr lang="en-GB"/>
          </a:p>
        </p:txBody>
      </p:sp>
      <p:sp>
        <p:nvSpPr>
          <p:cNvPr id="5" name="Footer Placeholder 4">
            <a:extLst>
              <a:ext uri="{FF2B5EF4-FFF2-40B4-BE49-F238E27FC236}">
                <a16:creationId xmlns:a16="http://schemas.microsoft.com/office/drawing/2014/main" id="{9D66C9C8-1B53-3361-0151-AF67973EC4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22A548-E9EC-835B-DAE3-798A01665A8F}"/>
              </a:ext>
            </a:extLst>
          </p:cNvPr>
          <p:cNvSpPr>
            <a:spLocks noGrp="1"/>
          </p:cNvSpPr>
          <p:nvPr>
            <p:ph type="sldNum" sz="quarter" idx="12"/>
          </p:nvPr>
        </p:nvSpPr>
        <p:spPr/>
        <p:txBody>
          <a:bodyPr/>
          <a:lstStyle/>
          <a:p>
            <a:fld id="{DC0EABB0-CCD9-4E98-B5C1-BD371C3E9798}" type="slidenum">
              <a:rPr lang="en-GB" smtClean="0"/>
              <a:t>‹#›</a:t>
            </a:fld>
            <a:endParaRPr lang="en-GB"/>
          </a:p>
        </p:txBody>
      </p:sp>
    </p:spTree>
    <p:extLst>
      <p:ext uri="{BB962C8B-B14F-4D97-AF65-F5344CB8AC3E}">
        <p14:creationId xmlns:p14="http://schemas.microsoft.com/office/powerpoint/2010/main" val="31839691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CD1E7-5033-93E8-3016-13238B0B754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C4012A2-14B4-1DD6-3ECB-6A2061EE40C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4F74216-7C3C-BABE-2EA5-9DDE60C52F1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8FE38C9-5859-1FA9-A757-B8495B63B8E3}"/>
              </a:ext>
            </a:extLst>
          </p:cNvPr>
          <p:cNvSpPr>
            <a:spLocks noGrp="1"/>
          </p:cNvSpPr>
          <p:nvPr>
            <p:ph type="dt" sz="half" idx="10"/>
          </p:nvPr>
        </p:nvSpPr>
        <p:spPr/>
        <p:txBody>
          <a:bodyPr/>
          <a:lstStyle/>
          <a:p>
            <a:fld id="{E4AF77D9-D0C3-4358-89D0-D524B5F5B606}" type="datetimeFigureOut">
              <a:rPr lang="en-GB" smtClean="0"/>
              <a:t>22/11/2022</a:t>
            </a:fld>
            <a:endParaRPr lang="en-GB"/>
          </a:p>
        </p:txBody>
      </p:sp>
      <p:sp>
        <p:nvSpPr>
          <p:cNvPr id="6" name="Footer Placeholder 5">
            <a:extLst>
              <a:ext uri="{FF2B5EF4-FFF2-40B4-BE49-F238E27FC236}">
                <a16:creationId xmlns:a16="http://schemas.microsoft.com/office/drawing/2014/main" id="{9A49AEB4-409A-169E-D872-E4FF8D9D6A0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D00416-187A-F200-1B36-499ED613BD3C}"/>
              </a:ext>
            </a:extLst>
          </p:cNvPr>
          <p:cNvSpPr>
            <a:spLocks noGrp="1"/>
          </p:cNvSpPr>
          <p:nvPr>
            <p:ph type="sldNum" sz="quarter" idx="12"/>
          </p:nvPr>
        </p:nvSpPr>
        <p:spPr/>
        <p:txBody>
          <a:bodyPr/>
          <a:lstStyle/>
          <a:p>
            <a:fld id="{DC0EABB0-CCD9-4E98-B5C1-BD371C3E9798}" type="slidenum">
              <a:rPr lang="en-GB" smtClean="0"/>
              <a:t>‹#›</a:t>
            </a:fld>
            <a:endParaRPr lang="en-GB"/>
          </a:p>
        </p:txBody>
      </p:sp>
    </p:spTree>
    <p:extLst>
      <p:ext uri="{BB962C8B-B14F-4D97-AF65-F5344CB8AC3E}">
        <p14:creationId xmlns:p14="http://schemas.microsoft.com/office/powerpoint/2010/main" val="3591688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373D8-4E24-A64F-A1A5-7713B8B57FA5}"/>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B8E329D-689F-325C-4AE7-0FE1B3D806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9A5DF82-EBF9-B9AA-8F12-DA5B4B17B13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560BEB7-A894-E9B4-683E-5488635020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F2876A9-5BA9-529B-5D2C-1C86A2537F1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8A915BAE-1273-3102-A8DF-832BB1F6F916}"/>
              </a:ext>
            </a:extLst>
          </p:cNvPr>
          <p:cNvSpPr>
            <a:spLocks noGrp="1"/>
          </p:cNvSpPr>
          <p:nvPr>
            <p:ph type="dt" sz="half" idx="10"/>
          </p:nvPr>
        </p:nvSpPr>
        <p:spPr/>
        <p:txBody>
          <a:bodyPr/>
          <a:lstStyle/>
          <a:p>
            <a:fld id="{E4AF77D9-D0C3-4358-89D0-D524B5F5B606}" type="datetimeFigureOut">
              <a:rPr lang="en-GB" smtClean="0"/>
              <a:t>22/11/2022</a:t>
            </a:fld>
            <a:endParaRPr lang="en-GB"/>
          </a:p>
        </p:txBody>
      </p:sp>
      <p:sp>
        <p:nvSpPr>
          <p:cNvPr id="8" name="Footer Placeholder 7">
            <a:extLst>
              <a:ext uri="{FF2B5EF4-FFF2-40B4-BE49-F238E27FC236}">
                <a16:creationId xmlns:a16="http://schemas.microsoft.com/office/drawing/2014/main" id="{8A9B36FD-D38F-F237-FA5F-7C27727E6BC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AA0263-4A00-2A5A-8454-1CBCA94E2865}"/>
              </a:ext>
            </a:extLst>
          </p:cNvPr>
          <p:cNvSpPr>
            <a:spLocks noGrp="1"/>
          </p:cNvSpPr>
          <p:nvPr>
            <p:ph type="sldNum" sz="quarter" idx="12"/>
          </p:nvPr>
        </p:nvSpPr>
        <p:spPr/>
        <p:txBody>
          <a:bodyPr/>
          <a:lstStyle/>
          <a:p>
            <a:fld id="{DC0EABB0-CCD9-4E98-B5C1-BD371C3E9798}" type="slidenum">
              <a:rPr lang="en-GB" smtClean="0"/>
              <a:t>‹#›</a:t>
            </a:fld>
            <a:endParaRPr lang="en-GB"/>
          </a:p>
        </p:txBody>
      </p:sp>
    </p:spTree>
    <p:extLst>
      <p:ext uri="{BB962C8B-B14F-4D97-AF65-F5344CB8AC3E}">
        <p14:creationId xmlns:p14="http://schemas.microsoft.com/office/powerpoint/2010/main" val="29824379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9CDD7-41B3-E02D-D945-B77BF09465C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E10A41D-64F6-C1EE-C777-64E61ECEDCD9}"/>
              </a:ext>
            </a:extLst>
          </p:cNvPr>
          <p:cNvSpPr>
            <a:spLocks noGrp="1"/>
          </p:cNvSpPr>
          <p:nvPr>
            <p:ph type="dt" sz="half" idx="10"/>
          </p:nvPr>
        </p:nvSpPr>
        <p:spPr/>
        <p:txBody>
          <a:bodyPr/>
          <a:lstStyle/>
          <a:p>
            <a:fld id="{E4AF77D9-D0C3-4358-89D0-D524B5F5B606}" type="datetimeFigureOut">
              <a:rPr lang="en-GB" smtClean="0"/>
              <a:t>22/11/2022</a:t>
            </a:fld>
            <a:endParaRPr lang="en-GB"/>
          </a:p>
        </p:txBody>
      </p:sp>
      <p:sp>
        <p:nvSpPr>
          <p:cNvPr id="4" name="Footer Placeholder 3">
            <a:extLst>
              <a:ext uri="{FF2B5EF4-FFF2-40B4-BE49-F238E27FC236}">
                <a16:creationId xmlns:a16="http://schemas.microsoft.com/office/drawing/2014/main" id="{6E76F398-68C2-EE06-95D6-2EFD4663FB7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6B7EEF8-811A-0C4D-FFE8-3814CCC5CBEE}"/>
              </a:ext>
            </a:extLst>
          </p:cNvPr>
          <p:cNvSpPr>
            <a:spLocks noGrp="1"/>
          </p:cNvSpPr>
          <p:nvPr>
            <p:ph type="sldNum" sz="quarter" idx="12"/>
          </p:nvPr>
        </p:nvSpPr>
        <p:spPr/>
        <p:txBody>
          <a:bodyPr/>
          <a:lstStyle/>
          <a:p>
            <a:fld id="{DC0EABB0-CCD9-4E98-B5C1-BD371C3E9798}" type="slidenum">
              <a:rPr lang="en-GB" smtClean="0"/>
              <a:t>‹#›</a:t>
            </a:fld>
            <a:endParaRPr lang="en-GB"/>
          </a:p>
        </p:txBody>
      </p:sp>
    </p:spTree>
    <p:extLst>
      <p:ext uri="{BB962C8B-B14F-4D97-AF65-F5344CB8AC3E}">
        <p14:creationId xmlns:p14="http://schemas.microsoft.com/office/powerpoint/2010/main" val="5244056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DBC44-5421-C10B-B401-BBC7827A8349}"/>
              </a:ext>
            </a:extLst>
          </p:cNvPr>
          <p:cNvSpPr>
            <a:spLocks noGrp="1"/>
          </p:cNvSpPr>
          <p:nvPr>
            <p:ph type="dt" sz="half" idx="10"/>
          </p:nvPr>
        </p:nvSpPr>
        <p:spPr/>
        <p:txBody>
          <a:bodyPr/>
          <a:lstStyle/>
          <a:p>
            <a:fld id="{E4AF77D9-D0C3-4358-89D0-D524B5F5B606}" type="datetimeFigureOut">
              <a:rPr lang="en-GB" smtClean="0"/>
              <a:t>22/11/2022</a:t>
            </a:fld>
            <a:endParaRPr lang="en-GB"/>
          </a:p>
        </p:txBody>
      </p:sp>
      <p:sp>
        <p:nvSpPr>
          <p:cNvPr id="3" name="Footer Placeholder 2">
            <a:extLst>
              <a:ext uri="{FF2B5EF4-FFF2-40B4-BE49-F238E27FC236}">
                <a16:creationId xmlns:a16="http://schemas.microsoft.com/office/drawing/2014/main" id="{C4F6E273-A9CE-4CB2-FA63-5B1B257CF84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66A2E5C-EDA3-8AB1-2B08-B780CD3865C2}"/>
              </a:ext>
            </a:extLst>
          </p:cNvPr>
          <p:cNvSpPr>
            <a:spLocks noGrp="1"/>
          </p:cNvSpPr>
          <p:nvPr>
            <p:ph type="sldNum" sz="quarter" idx="12"/>
          </p:nvPr>
        </p:nvSpPr>
        <p:spPr/>
        <p:txBody>
          <a:bodyPr/>
          <a:lstStyle/>
          <a:p>
            <a:fld id="{DC0EABB0-CCD9-4E98-B5C1-BD371C3E9798}" type="slidenum">
              <a:rPr lang="en-GB" smtClean="0"/>
              <a:t>‹#›</a:t>
            </a:fld>
            <a:endParaRPr lang="en-GB"/>
          </a:p>
        </p:txBody>
      </p:sp>
    </p:spTree>
    <p:extLst>
      <p:ext uri="{BB962C8B-B14F-4D97-AF65-F5344CB8AC3E}">
        <p14:creationId xmlns:p14="http://schemas.microsoft.com/office/powerpoint/2010/main" val="40713070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52591-46D8-A606-5BD1-0A5368CB25E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70DBB38-6E87-FA72-06B5-825B89864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AFDAD03-5556-6E4A-75AE-DF7C598D56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653690B-2A19-5256-3E68-3B9C49FADE92}"/>
              </a:ext>
            </a:extLst>
          </p:cNvPr>
          <p:cNvSpPr>
            <a:spLocks noGrp="1"/>
          </p:cNvSpPr>
          <p:nvPr>
            <p:ph type="dt" sz="half" idx="10"/>
          </p:nvPr>
        </p:nvSpPr>
        <p:spPr/>
        <p:txBody>
          <a:bodyPr/>
          <a:lstStyle/>
          <a:p>
            <a:fld id="{E4AF77D9-D0C3-4358-89D0-D524B5F5B606}" type="datetimeFigureOut">
              <a:rPr lang="en-GB" smtClean="0"/>
              <a:t>22/11/2022</a:t>
            </a:fld>
            <a:endParaRPr lang="en-GB"/>
          </a:p>
        </p:txBody>
      </p:sp>
      <p:sp>
        <p:nvSpPr>
          <p:cNvPr id="6" name="Footer Placeholder 5">
            <a:extLst>
              <a:ext uri="{FF2B5EF4-FFF2-40B4-BE49-F238E27FC236}">
                <a16:creationId xmlns:a16="http://schemas.microsoft.com/office/drawing/2014/main" id="{3E863FD6-D3C4-4B1B-69F0-F28A3590D5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38A5F1-27EB-75D9-2149-629D30183E23}"/>
              </a:ext>
            </a:extLst>
          </p:cNvPr>
          <p:cNvSpPr>
            <a:spLocks noGrp="1"/>
          </p:cNvSpPr>
          <p:nvPr>
            <p:ph type="sldNum" sz="quarter" idx="12"/>
          </p:nvPr>
        </p:nvSpPr>
        <p:spPr/>
        <p:txBody>
          <a:bodyPr/>
          <a:lstStyle/>
          <a:p>
            <a:fld id="{DC0EABB0-CCD9-4E98-B5C1-BD371C3E9798}" type="slidenum">
              <a:rPr lang="en-GB" smtClean="0"/>
              <a:t>‹#›</a:t>
            </a:fld>
            <a:endParaRPr lang="en-GB"/>
          </a:p>
        </p:txBody>
      </p:sp>
    </p:spTree>
    <p:extLst>
      <p:ext uri="{BB962C8B-B14F-4D97-AF65-F5344CB8AC3E}">
        <p14:creationId xmlns:p14="http://schemas.microsoft.com/office/powerpoint/2010/main" val="31822613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01DEB-DA6E-EC9B-E1BE-ACA31E335B8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5447149-7BE6-0275-7716-D9E38D198F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0490539-7862-AB68-C068-F34D6B0EF3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066BE2B-BDC2-78D9-0333-05676EA8EB81}"/>
              </a:ext>
            </a:extLst>
          </p:cNvPr>
          <p:cNvSpPr>
            <a:spLocks noGrp="1"/>
          </p:cNvSpPr>
          <p:nvPr>
            <p:ph type="dt" sz="half" idx="10"/>
          </p:nvPr>
        </p:nvSpPr>
        <p:spPr/>
        <p:txBody>
          <a:bodyPr/>
          <a:lstStyle/>
          <a:p>
            <a:fld id="{E4AF77D9-D0C3-4358-89D0-D524B5F5B606}" type="datetimeFigureOut">
              <a:rPr lang="en-GB" smtClean="0"/>
              <a:t>22/11/2022</a:t>
            </a:fld>
            <a:endParaRPr lang="en-GB"/>
          </a:p>
        </p:txBody>
      </p:sp>
      <p:sp>
        <p:nvSpPr>
          <p:cNvPr id="6" name="Footer Placeholder 5">
            <a:extLst>
              <a:ext uri="{FF2B5EF4-FFF2-40B4-BE49-F238E27FC236}">
                <a16:creationId xmlns:a16="http://schemas.microsoft.com/office/drawing/2014/main" id="{FDF0A39C-C176-1F5C-3363-316BDDF5F0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D0FC04-250B-95C7-05DE-32182EB62965}"/>
              </a:ext>
            </a:extLst>
          </p:cNvPr>
          <p:cNvSpPr>
            <a:spLocks noGrp="1"/>
          </p:cNvSpPr>
          <p:nvPr>
            <p:ph type="sldNum" sz="quarter" idx="12"/>
          </p:nvPr>
        </p:nvSpPr>
        <p:spPr/>
        <p:txBody>
          <a:bodyPr/>
          <a:lstStyle/>
          <a:p>
            <a:fld id="{DC0EABB0-CCD9-4E98-B5C1-BD371C3E9798}" type="slidenum">
              <a:rPr lang="en-GB" smtClean="0"/>
              <a:t>‹#›</a:t>
            </a:fld>
            <a:endParaRPr lang="en-GB"/>
          </a:p>
        </p:txBody>
      </p:sp>
    </p:spTree>
    <p:extLst>
      <p:ext uri="{BB962C8B-B14F-4D97-AF65-F5344CB8AC3E}">
        <p14:creationId xmlns:p14="http://schemas.microsoft.com/office/powerpoint/2010/main" val="1641413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F4C55-8E86-B84F-AB91-D9D3A83DC63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9A6B863-FBE8-8709-2F59-6C90D1462A9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E176281-2966-5401-6C1E-5517A530FD65}"/>
              </a:ext>
            </a:extLst>
          </p:cNvPr>
          <p:cNvSpPr>
            <a:spLocks noGrp="1"/>
          </p:cNvSpPr>
          <p:nvPr>
            <p:ph type="dt" sz="half" idx="10"/>
          </p:nvPr>
        </p:nvSpPr>
        <p:spPr/>
        <p:txBody>
          <a:bodyPr/>
          <a:lstStyle/>
          <a:p>
            <a:fld id="{E4AF77D9-D0C3-4358-89D0-D524B5F5B606}" type="datetimeFigureOut">
              <a:rPr lang="en-GB" smtClean="0"/>
              <a:t>22/11/2022</a:t>
            </a:fld>
            <a:endParaRPr lang="en-GB"/>
          </a:p>
        </p:txBody>
      </p:sp>
      <p:sp>
        <p:nvSpPr>
          <p:cNvPr id="5" name="Footer Placeholder 4">
            <a:extLst>
              <a:ext uri="{FF2B5EF4-FFF2-40B4-BE49-F238E27FC236}">
                <a16:creationId xmlns:a16="http://schemas.microsoft.com/office/drawing/2014/main" id="{C49465DD-CC9E-98DA-3C67-1EB8D7F075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393518-D1E4-DAD6-E9A0-6B4641709A1B}"/>
              </a:ext>
            </a:extLst>
          </p:cNvPr>
          <p:cNvSpPr>
            <a:spLocks noGrp="1"/>
          </p:cNvSpPr>
          <p:nvPr>
            <p:ph type="sldNum" sz="quarter" idx="12"/>
          </p:nvPr>
        </p:nvSpPr>
        <p:spPr/>
        <p:txBody>
          <a:bodyPr/>
          <a:lstStyle/>
          <a:p>
            <a:fld id="{DC0EABB0-CCD9-4E98-B5C1-BD371C3E9798}" type="slidenum">
              <a:rPr lang="en-GB" smtClean="0"/>
              <a:t>‹#›</a:t>
            </a:fld>
            <a:endParaRPr lang="en-GB"/>
          </a:p>
        </p:txBody>
      </p:sp>
    </p:spTree>
    <p:extLst>
      <p:ext uri="{BB962C8B-B14F-4D97-AF65-F5344CB8AC3E}">
        <p14:creationId xmlns:p14="http://schemas.microsoft.com/office/powerpoint/2010/main" val="3667538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541EEA-5BE3-FC1A-CD8C-1C5D9D029BF8}"/>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74BB67D9-0F56-F44C-2A55-2109A6C4A72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DB56376-6048-E840-D07A-C084CD467889}"/>
              </a:ext>
            </a:extLst>
          </p:cNvPr>
          <p:cNvSpPr>
            <a:spLocks noGrp="1"/>
          </p:cNvSpPr>
          <p:nvPr>
            <p:ph type="dt" sz="half" idx="10"/>
          </p:nvPr>
        </p:nvSpPr>
        <p:spPr/>
        <p:txBody>
          <a:bodyPr/>
          <a:lstStyle/>
          <a:p>
            <a:fld id="{E4AF77D9-D0C3-4358-89D0-D524B5F5B606}" type="datetimeFigureOut">
              <a:rPr lang="en-GB" smtClean="0"/>
              <a:t>22/11/2022</a:t>
            </a:fld>
            <a:endParaRPr lang="en-GB"/>
          </a:p>
        </p:txBody>
      </p:sp>
      <p:sp>
        <p:nvSpPr>
          <p:cNvPr id="5" name="Footer Placeholder 4">
            <a:extLst>
              <a:ext uri="{FF2B5EF4-FFF2-40B4-BE49-F238E27FC236}">
                <a16:creationId xmlns:a16="http://schemas.microsoft.com/office/drawing/2014/main" id="{C6EFBD64-B557-6F26-A49E-84FEC0687F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5D54D1-259A-6009-D36D-5FDD88EB3D28}"/>
              </a:ext>
            </a:extLst>
          </p:cNvPr>
          <p:cNvSpPr>
            <a:spLocks noGrp="1"/>
          </p:cNvSpPr>
          <p:nvPr>
            <p:ph type="sldNum" sz="quarter" idx="12"/>
          </p:nvPr>
        </p:nvSpPr>
        <p:spPr/>
        <p:txBody>
          <a:bodyPr/>
          <a:lstStyle/>
          <a:p>
            <a:fld id="{DC0EABB0-CCD9-4E98-B5C1-BD371C3E9798}" type="slidenum">
              <a:rPr lang="en-GB" smtClean="0"/>
              <a:t>‹#›</a:t>
            </a:fld>
            <a:endParaRPr lang="en-GB"/>
          </a:p>
        </p:txBody>
      </p:sp>
    </p:spTree>
    <p:extLst>
      <p:ext uri="{BB962C8B-B14F-4D97-AF65-F5344CB8AC3E}">
        <p14:creationId xmlns:p14="http://schemas.microsoft.com/office/powerpoint/2010/main" val="20365397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Cover Slide">
    <p:spTree>
      <p:nvGrpSpPr>
        <p:cNvPr id="1" name=""/>
        <p:cNvGrpSpPr/>
        <p:nvPr/>
      </p:nvGrpSpPr>
      <p:grpSpPr>
        <a:xfrm>
          <a:off x="0" y="0"/>
          <a:ext cx="0" cy="0"/>
          <a:chOff x="0" y="0"/>
          <a:chExt cx="0" cy="0"/>
        </a:xfrm>
      </p:grpSpPr>
      <p:sp>
        <p:nvSpPr>
          <p:cNvPr id="8" name="Picture Placeholder 2"/>
          <p:cNvSpPr>
            <a:spLocks noGrp="1"/>
          </p:cNvSpPr>
          <p:nvPr>
            <p:ph type="pic" idx="10" hasCustomPrompt="1"/>
          </p:nvPr>
        </p:nvSpPr>
        <p:spPr>
          <a:xfrm>
            <a:off x="0" y="0"/>
            <a:ext cx="12192000" cy="4423144"/>
          </a:xfrm>
          <a:prstGeom prst="rect">
            <a:avLst/>
          </a:prstGeom>
          <a:solidFill>
            <a:schemeClr val="bg1"/>
          </a:solidFill>
        </p:spPr>
        <p:txBody>
          <a:bodyPr anchor="ctr">
            <a:normAutofit/>
          </a:bodyPr>
          <a:lstStyle>
            <a:lvl1pPr marL="0" indent="0" algn="ctr">
              <a:buNone/>
              <a:defRPr sz="2400" b="0" baseline="0">
                <a:solidFill>
                  <a:srgbClr val="2F1A45"/>
                </a:solidFill>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Click icon to add cover image. </a:t>
            </a:r>
          </a:p>
          <a:p>
            <a:r>
              <a:rPr lang="en-US"/>
              <a:t>You can find different images in the </a:t>
            </a:r>
            <a:r>
              <a:rPr lang="en-US" err="1"/>
              <a:t>Xdrive</a:t>
            </a:r>
            <a:r>
              <a:rPr lang="en-US"/>
              <a:t>:</a:t>
            </a:r>
          </a:p>
          <a:p>
            <a:r>
              <a:rPr lang="en-US" err="1"/>
              <a:t>Xdrive</a:t>
            </a:r>
            <a:r>
              <a:rPr lang="en-US"/>
              <a:t> &gt; Meeting Share &gt; Im</a:t>
            </a:r>
            <a:r>
              <a:rPr lang="en-GB"/>
              <a:t>age Bank &gt; Slideshow Covers</a:t>
            </a:r>
          </a:p>
        </p:txBody>
      </p:sp>
      <p:sp>
        <p:nvSpPr>
          <p:cNvPr id="7" name="Rectangle 6">
            <a:extLst>
              <a:ext uri="{C183D7F6-B498-43B3-948B-1728B52AA6E4}">
                <adec:decorative xmlns:adec="http://schemas.microsoft.com/office/drawing/2017/decorative" val="1"/>
              </a:ext>
            </a:extLst>
          </p:cNvPr>
          <p:cNvSpPr/>
          <p:nvPr/>
        </p:nvSpPr>
        <p:spPr>
          <a:xfrm>
            <a:off x="0" y="4479852"/>
            <a:ext cx="12192000" cy="2378149"/>
          </a:xfrm>
          <a:prstGeom prst="rect">
            <a:avLst/>
          </a:prstGeom>
          <a:gradFill>
            <a:gsLst>
              <a:gs pos="0">
                <a:srgbClr val="873299"/>
              </a:gs>
              <a:gs pos="69000">
                <a:srgbClr val="00A0AE"/>
              </a:gs>
            </a:gsLst>
            <a:lin ang="8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0" name="Picture 2" descr="SFC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7716" y="5670699"/>
            <a:ext cx="3105025" cy="93139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ctrTitle" hasCustomPrompt="1"/>
          </p:nvPr>
        </p:nvSpPr>
        <p:spPr>
          <a:xfrm>
            <a:off x="0" y="4550741"/>
            <a:ext cx="12192000" cy="831449"/>
          </a:xfrm>
          <a:prstGeom prst="rect">
            <a:avLst/>
          </a:prstGeom>
          <a:noFill/>
        </p:spPr>
        <p:txBody>
          <a:bodyPr lIns="360000" tIns="0" rIns="360000" bIns="0" anchor="ctr"/>
          <a:lstStyle>
            <a:lvl1pPr algn="ctr">
              <a:defRPr sz="3200" b="0" spc="4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4253024" y="5598037"/>
            <a:ext cx="7456968" cy="923259"/>
          </a:xfrm>
          <a:prstGeom prst="rect">
            <a:avLst/>
          </a:prstGeom>
          <a:noFill/>
        </p:spPr>
        <p:txBody>
          <a:bodyPr lIns="0" tIns="0" rIns="0" bIns="0" anchor="b"/>
          <a:lstStyle>
            <a:lvl1pPr marL="0" indent="0" algn="r">
              <a:buNone/>
              <a:defRPr>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GB"/>
              <a:t>Click to edit Master subtitle style</a:t>
            </a:r>
          </a:p>
        </p:txBody>
      </p:sp>
      <p:cxnSp>
        <p:nvCxnSpPr>
          <p:cNvPr id="11" name="Straight Connector 10">
            <a:extLst>
              <a:ext uri="{C183D7F6-B498-43B3-948B-1728B52AA6E4}">
                <adec:decorative xmlns:adec="http://schemas.microsoft.com/office/drawing/2017/decorative" val="1"/>
              </a:ext>
            </a:extLst>
          </p:cNvPr>
          <p:cNvCxnSpPr/>
          <p:nvPr/>
        </p:nvCxnSpPr>
        <p:spPr>
          <a:xfrm>
            <a:off x="0" y="4479852"/>
            <a:ext cx="12192000" cy="0"/>
          </a:xfrm>
          <a:prstGeom prst="line">
            <a:avLst/>
          </a:prstGeom>
          <a:ln w="101600">
            <a:gradFill>
              <a:gsLst>
                <a:gs pos="33000">
                  <a:srgbClr val="00A0AE"/>
                </a:gs>
                <a:gs pos="100000">
                  <a:srgbClr val="873299"/>
                </a:gs>
              </a:gsLst>
              <a:lin ang="0" scaled="0"/>
            </a:gra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C2EBC2F-D3F5-0E87-FA0B-D9823BE658BB}"/>
              </a:ext>
              <a:ext uri="{C183D7F6-B498-43B3-948B-1728B52AA6E4}">
                <adec:decorative xmlns:adec="http://schemas.microsoft.com/office/drawing/2017/decorative" val="1"/>
              </a:ext>
            </a:extLst>
          </p:cNvPr>
          <p:cNvSpPr/>
          <p:nvPr userDrawn="1"/>
        </p:nvSpPr>
        <p:spPr>
          <a:xfrm>
            <a:off x="0" y="4479852"/>
            <a:ext cx="12192000" cy="2378149"/>
          </a:xfrm>
          <a:prstGeom prst="rect">
            <a:avLst/>
          </a:prstGeom>
          <a:gradFill>
            <a:gsLst>
              <a:gs pos="0">
                <a:srgbClr val="873299"/>
              </a:gs>
              <a:gs pos="69000">
                <a:srgbClr val="00A0AE"/>
              </a:gs>
            </a:gsLst>
            <a:lin ang="8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3" name="Picture 2" descr="SFC Logo">
            <a:extLst>
              <a:ext uri="{FF2B5EF4-FFF2-40B4-BE49-F238E27FC236}">
                <a16:creationId xmlns:a16="http://schemas.microsoft.com/office/drawing/2014/main" id="{FCFC5DA0-8CFB-7274-6F27-41C5A9D487F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97714" y="5670698"/>
            <a:ext cx="3105025" cy="931391"/>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EF33CD07-1877-E12E-35E6-9933CB4E8EF4}"/>
              </a:ext>
              <a:ext uri="{C183D7F6-B498-43B3-948B-1728B52AA6E4}">
                <adec:decorative xmlns:adec="http://schemas.microsoft.com/office/drawing/2017/decorative" val="1"/>
              </a:ext>
            </a:extLst>
          </p:cNvPr>
          <p:cNvCxnSpPr/>
          <p:nvPr userDrawn="1"/>
        </p:nvCxnSpPr>
        <p:spPr>
          <a:xfrm>
            <a:off x="0" y="4479852"/>
            <a:ext cx="12192000" cy="0"/>
          </a:xfrm>
          <a:prstGeom prst="line">
            <a:avLst/>
          </a:prstGeom>
          <a:ln w="101600">
            <a:gradFill>
              <a:gsLst>
                <a:gs pos="33000">
                  <a:srgbClr val="00A0AE"/>
                </a:gs>
                <a:gs pos="100000">
                  <a:srgbClr val="873299"/>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498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A4DCC-EA1C-37BD-5FF7-BF9D1BDA001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2218B7B-1FAF-4868-D554-DC4421DCD6E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A5C752D-09FC-6EAE-8691-C3EA14C098A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B373F56-96BD-C665-10B1-8A9B42AFBF19}"/>
              </a:ext>
            </a:extLst>
          </p:cNvPr>
          <p:cNvSpPr>
            <a:spLocks noGrp="1"/>
          </p:cNvSpPr>
          <p:nvPr>
            <p:ph type="dt" sz="half" idx="10"/>
          </p:nvPr>
        </p:nvSpPr>
        <p:spPr/>
        <p:txBody>
          <a:bodyPr/>
          <a:lstStyle/>
          <a:p>
            <a:fld id="{2D0EF973-A3FB-4BD9-B0BB-9B2657CF7B58}" type="datetimeFigureOut">
              <a:rPr lang="en-GB" smtClean="0"/>
              <a:t>22/11/2022</a:t>
            </a:fld>
            <a:endParaRPr lang="en-GB"/>
          </a:p>
        </p:txBody>
      </p:sp>
      <p:sp>
        <p:nvSpPr>
          <p:cNvPr id="6" name="Footer Placeholder 5">
            <a:extLst>
              <a:ext uri="{FF2B5EF4-FFF2-40B4-BE49-F238E27FC236}">
                <a16:creationId xmlns:a16="http://schemas.microsoft.com/office/drawing/2014/main" id="{A87733B6-6384-307D-D1A6-DE572D91DA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B746A5-DFD7-A9CE-726A-500A439A8FBC}"/>
              </a:ext>
            </a:extLst>
          </p:cNvPr>
          <p:cNvSpPr>
            <a:spLocks noGrp="1"/>
          </p:cNvSpPr>
          <p:nvPr>
            <p:ph type="sldNum" sz="quarter" idx="12"/>
          </p:nvPr>
        </p:nvSpPr>
        <p:spPr/>
        <p:txBody>
          <a:bodyPr/>
          <a:lstStyle/>
          <a:p>
            <a:fld id="{11E239CB-0935-454B-9412-3BB56C3244BF}" type="slidenum">
              <a:rPr lang="en-GB" smtClean="0"/>
              <a:t>‹#›</a:t>
            </a:fld>
            <a:endParaRPr lang="en-GB"/>
          </a:p>
        </p:txBody>
      </p:sp>
    </p:spTree>
    <p:extLst>
      <p:ext uri="{BB962C8B-B14F-4D97-AF65-F5344CB8AC3E}">
        <p14:creationId xmlns:p14="http://schemas.microsoft.com/office/powerpoint/2010/main" val="8436838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ext Content - Border">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120000" y="93000"/>
            <a:ext cx="11952000" cy="6672000"/>
          </a:xfrm>
          <a:prstGeom prst="rect">
            <a:avLst/>
          </a:prstGeom>
          <a:noFill/>
          <a:ln w="190500" cmpd="sng">
            <a:solidFill>
              <a:srgbClr val="00A0AE">
                <a:alpha val="10196"/>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Picture Placeholder 2"/>
          <p:cNvSpPr>
            <a:spLocks noGrp="1"/>
          </p:cNvSpPr>
          <p:nvPr>
            <p:ph type="pic" idx="10" hasCustomPrompt="1"/>
          </p:nvPr>
        </p:nvSpPr>
        <p:spPr>
          <a:xfrm>
            <a:off x="758456" y="446932"/>
            <a:ext cx="624000" cy="624000"/>
          </a:xfrm>
          <a:prstGeom prst="rect">
            <a:avLst/>
          </a:prstGeom>
          <a:noFill/>
        </p:spPr>
        <p:txBody>
          <a:bodyPr anchor="ctr">
            <a:normAutofit/>
          </a:bodyPr>
          <a:lstStyle>
            <a:lvl1pPr marL="0" indent="0" algn="ctr">
              <a:buNone/>
              <a:defRPr sz="1400">
                <a:solidFill>
                  <a:srgbClr val="00A0AE"/>
                </a:solidFill>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ICON</a:t>
            </a:r>
            <a:endParaRPr lang="en-GB"/>
          </a:p>
        </p:txBody>
      </p:sp>
      <p:sp>
        <p:nvSpPr>
          <p:cNvPr id="8" name="Title 1"/>
          <p:cNvSpPr>
            <a:spLocks noGrp="1"/>
          </p:cNvSpPr>
          <p:nvPr>
            <p:ph type="title" hasCustomPrompt="1"/>
          </p:nvPr>
        </p:nvSpPr>
        <p:spPr>
          <a:xfrm>
            <a:off x="1399429" y="453656"/>
            <a:ext cx="10019939" cy="617277"/>
          </a:xfrm>
          <a:prstGeom prst="rect">
            <a:avLst/>
          </a:prstGeom>
          <a:noFill/>
        </p:spPr>
        <p:txBody>
          <a:bodyPr anchor="ctr">
            <a:noAutofit/>
          </a:bodyPr>
          <a:lstStyle>
            <a:lvl1pPr algn="l">
              <a:defRPr sz="2667" b="0">
                <a:solidFill>
                  <a:srgbClr val="00A0AE"/>
                </a:solidFill>
              </a:defRPr>
            </a:lvl1pPr>
          </a:lstStyle>
          <a:p>
            <a:r>
              <a:rPr lang="en-US"/>
              <a:t>Click To Edit Master Title Style</a:t>
            </a:r>
            <a:endParaRPr lang="en-GB"/>
          </a:p>
        </p:txBody>
      </p:sp>
      <p:sp>
        <p:nvSpPr>
          <p:cNvPr id="14" name="Text Placeholder 3"/>
          <p:cNvSpPr>
            <a:spLocks noGrp="1"/>
          </p:cNvSpPr>
          <p:nvPr>
            <p:ph type="body" sz="half" idx="2" hasCustomPrompt="1"/>
          </p:nvPr>
        </p:nvSpPr>
        <p:spPr>
          <a:xfrm>
            <a:off x="772635" y="1244602"/>
            <a:ext cx="10646735" cy="4994937"/>
          </a:xfrm>
          <a:prstGeom prst="rect">
            <a:avLst/>
          </a:prstGeom>
          <a:solidFill>
            <a:schemeClr val="bg1"/>
          </a:solidFill>
        </p:spPr>
        <p:txBody>
          <a:bodyPr lIns="180000" tIns="180000" rIns="180000" bIns="180000" anchor="t">
            <a:normAutofit/>
          </a:bodyPr>
          <a:lstStyle>
            <a:lvl1pPr marL="0" indent="0">
              <a:buNone/>
              <a:defRPr sz="2133">
                <a:solidFill>
                  <a:srgbClr val="2F1A45"/>
                </a:solidFill>
              </a:defRPr>
            </a:lvl1pPr>
            <a:lvl2pPr marL="609570" indent="0">
              <a:buNone/>
              <a:defRPr sz="2133"/>
            </a:lvl2pPr>
            <a:lvl3pPr marL="1219140" indent="0">
              <a:buNone/>
              <a:defRPr sz="1600"/>
            </a:lvl3pPr>
            <a:lvl4pPr marL="1828709" indent="0">
              <a:buNone/>
              <a:defRPr sz="1467"/>
            </a:lvl4pPr>
            <a:lvl5pPr marL="2438278" indent="0">
              <a:buNone/>
              <a:defRPr sz="1467"/>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74358505-367E-6535-AA04-726B0647907D}"/>
              </a:ext>
              <a:ext uri="{C183D7F6-B498-43B3-948B-1728B52AA6E4}">
                <adec:decorative xmlns:adec="http://schemas.microsoft.com/office/drawing/2017/decorative" val="1"/>
              </a:ext>
            </a:extLst>
          </p:cNvPr>
          <p:cNvSpPr/>
          <p:nvPr userDrawn="1"/>
        </p:nvSpPr>
        <p:spPr>
          <a:xfrm>
            <a:off x="120000" y="93000"/>
            <a:ext cx="11952000" cy="6672000"/>
          </a:xfrm>
          <a:prstGeom prst="rect">
            <a:avLst/>
          </a:prstGeom>
          <a:noFill/>
          <a:ln w="190500" cmpd="sng">
            <a:solidFill>
              <a:srgbClr val="00A0AE">
                <a:alpha val="10196"/>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18356851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icture and Text - Blu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00A0AE">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hasCustomPrompt="1"/>
          </p:nvPr>
        </p:nvSpPr>
        <p:spPr>
          <a:xfrm>
            <a:off x="6273211" y="800100"/>
            <a:ext cx="5146157" cy="473152"/>
          </a:xfrm>
          <a:prstGeom prst="rect">
            <a:avLst/>
          </a:prstGeom>
          <a:noFill/>
        </p:spPr>
        <p:txBody>
          <a:bodyPr anchor="ctr">
            <a:noAutofit/>
          </a:bodyPr>
          <a:lstStyle>
            <a:lvl1pPr algn="l">
              <a:defRPr sz="2667" b="0">
                <a:solidFill>
                  <a:srgbClr val="2F1A45"/>
                </a:solidFill>
              </a:defRPr>
            </a:lvl1pPr>
          </a:lstStyle>
          <a:p>
            <a:r>
              <a:rPr lang="en-US"/>
              <a:t>Click To Edit Master Title Style</a:t>
            </a:r>
            <a:endParaRPr lang="en-GB"/>
          </a:p>
        </p:txBody>
      </p:sp>
      <p:sp>
        <p:nvSpPr>
          <p:cNvPr id="4" name="Text Placeholder 3"/>
          <p:cNvSpPr>
            <a:spLocks noGrp="1"/>
          </p:cNvSpPr>
          <p:nvPr>
            <p:ph type="body" sz="half" idx="2" hasCustomPrompt="1"/>
          </p:nvPr>
        </p:nvSpPr>
        <p:spPr>
          <a:xfrm>
            <a:off x="6266122" y="1444129"/>
            <a:ext cx="5153247" cy="4588536"/>
          </a:xfrm>
          <a:prstGeom prst="rect">
            <a:avLst/>
          </a:prstGeom>
          <a:noFill/>
        </p:spPr>
        <p:txBody>
          <a:bodyPr/>
          <a:lstStyle>
            <a:lvl1pPr marL="0" indent="0">
              <a:buNone/>
              <a:defRPr sz="1867">
                <a:solidFill>
                  <a:srgbClr val="2F1A45"/>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p:cNvSpPr>
            <a:spLocks noGrp="1"/>
          </p:cNvSpPr>
          <p:nvPr>
            <p:ph sz="quarter" idx="12"/>
          </p:nvPr>
        </p:nvSpPr>
        <p:spPr>
          <a:xfrm>
            <a:off x="775855" y="808567"/>
            <a:ext cx="5319184" cy="5223933"/>
          </a:xfrm>
          <a:prstGeom prst="rect">
            <a:avLst/>
          </a:prstGeom>
          <a:solidFill>
            <a:schemeClr val="bg1"/>
          </a:solidFill>
        </p:spPr>
        <p:txBody>
          <a:bodyPr lIns="180000" tIns="180000" rIns="180000" bIns="180000" anchor="ctr"/>
          <a:lstStyle>
            <a:lvl1pPr>
              <a:defRPr>
                <a:solidFill>
                  <a:srgbClr val="00A0AE"/>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415677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D87C7-5954-5F33-A050-7C3566FDABB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0A433EE-37A4-73F3-FD0C-C6DB8758DC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BEFE45B-6902-DF88-B269-7B79B81044D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457AE4B-E0A7-B1A6-8ABF-558F70D1F7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0BE0EEF-15C0-5383-57B3-20A06FFC141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0AE78088-7B3C-C5F4-FCF7-3D85DA15C5D4}"/>
              </a:ext>
            </a:extLst>
          </p:cNvPr>
          <p:cNvSpPr>
            <a:spLocks noGrp="1"/>
          </p:cNvSpPr>
          <p:nvPr>
            <p:ph type="dt" sz="half" idx="10"/>
          </p:nvPr>
        </p:nvSpPr>
        <p:spPr/>
        <p:txBody>
          <a:bodyPr/>
          <a:lstStyle/>
          <a:p>
            <a:fld id="{2D0EF973-A3FB-4BD9-B0BB-9B2657CF7B58}" type="datetimeFigureOut">
              <a:rPr lang="en-GB" smtClean="0"/>
              <a:t>22/11/2022</a:t>
            </a:fld>
            <a:endParaRPr lang="en-GB"/>
          </a:p>
        </p:txBody>
      </p:sp>
      <p:sp>
        <p:nvSpPr>
          <p:cNvPr id="8" name="Footer Placeholder 7">
            <a:extLst>
              <a:ext uri="{FF2B5EF4-FFF2-40B4-BE49-F238E27FC236}">
                <a16:creationId xmlns:a16="http://schemas.microsoft.com/office/drawing/2014/main" id="{2E788DF6-797D-1FEC-ADF7-00A97D6CFB8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B42AE31-52D3-4E1F-93FC-781EE2B3B1CC}"/>
              </a:ext>
            </a:extLst>
          </p:cNvPr>
          <p:cNvSpPr>
            <a:spLocks noGrp="1"/>
          </p:cNvSpPr>
          <p:nvPr>
            <p:ph type="sldNum" sz="quarter" idx="12"/>
          </p:nvPr>
        </p:nvSpPr>
        <p:spPr/>
        <p:txBody>
          <a:bodyPr/>
          <a:lstStyle/>
          <a:p>
            <a:fld id="{11E239CB-0935-454B-9412-3BB56C3244BF}" type="slidenum">
              <a:rPr lang="en-GB" smtClean="0"/>
              <a:t>‹#›</a:t>
            </a:fld>
            <a:endParaRPr lang="en-GB"/>
          </a:p>
        </p:txBody>
      </p:sp>
    </p:spTree>
    <p:extLst>
      <p:ext uri="{BB962C8B-B14F-4D97-AF65-F5344CB8AC3E}">
        <p14:creationId xmlns:p14="http://schemas.microsoft.com/office/powerpoint/2010/main" val="2158354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D5EA5-AB41-5144-1311-068C304D1EA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6FF579C-57F6-A5DA-50E0-275F29E3DEF8}"/>
              </a:ext>
            </a:extLst>
          </p:cNvPr>
          <p:cNvSpPr>
            <a:spLocks noGrp="1"/>
          </p:cNvSpPr>
          <p:nvPr>
            <p:ph type="dt" sz="half" idx="10"/>
          </p:nvPr>
        </p:nvSpPr>
        <p:spPr/>
        <p:txBody>
          <a:bodyPr/>
          <a:lstStyle/>
          <a:p>
            <a:fld id="{2D0EF973-A3FB-4BD9-B0BB-9B2657CF7B58}" type="datetimeFigureOut">
              <a:rPr lang="en-GB" smtClean="0"/>
              <a:t>22/11/2022</a:t>
            </a:fld>
            <a:endParaRPr lang="en-GB"/>
          </a:p>
        </p:txBody>
      </p:sp>
      <p:sp>
        <p:nvSpPr>
          <p:cNvPr id="4" name="Footer Placeholder 3">
            <a:extLst>
              <a:ext uri="{FF2B5EF4-FFF2-40B4-BE49-F238E27FC236}">
                <a16:creationId xmlns:a16="http://schemas.microsoft.com/office/drawing/2014/main" id="{7BAA309A-E27F-78E5-EBAF-EE7CFC651F3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C407529-6B3F-AFD4-520F-C5EDE6BBE987}"/>
              </a:ext>
            </a:extLst>
          </p:cNvPr>
          <p:cNvSpPr>
            <a:spLocks noGrp="1"/>
          </p:cNvSpPr>
          <p:nvPr>
            <p:ph type="sldNum" sz="quarter" idx="12"/>
          </p:nvPr>
        </p:nvSpPr>
        <p:spPr/>
        <p:txBody>
          <a:bodyPr/>
          <a:lstStyle/>
          <a:p>
            <a:fld id="{11E239CB-0935-454B-9412-3BB56C3244BF}" type="slidenum">
              <a:rPr lang="en-GB" smtClean="0"/>
              <a:t>‹#›</a:t>
            </a:fld>
            <a:endParaRPr lang="en-GB"/>
          </a:p>
        </p:txBody>
      </p:sp>
    </p:spTree>
    <p:extLst>
      <p:ext uri="{BB962C8B-B14F-4D97-AF65-F5344CB8AC3E}">
        <p14:creationId xmlns:p14="http://schemas.microsoft.com/office/powerpoint/2010/main" val="1662247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CAB168-A594-C4C6-DC67-82A53DE14B2E}"/>
              </a:ext>
            </a:extLst>
          </p:cNvPr>
          <p:cNvSpPr>
            <a:spLocks noGrp="1"/>
          </p:cNvSpPr>
          <p:nvPr>
            <p:ph type="dt" sz="half" idx="10"/>
          </p:nvPr>
        </p:nvSpPr>
        <p:spPr/>
        <p:txBody>
          <a:bodyPr/>
          <a:lstStyle/>
          <a:p>
            <a:fld id="{2D0EF973-A3FB-4BD9-B0BB-9B2657CF7B58}" type="datetimeFigureOut">
              <a:rPr lang="en-GB" smtClean="0"/>
              <a:t>22/11/2022</a:t>
            </a:fld>
            <a:endParaRPr lang="en-GB"/>
          </a:p>
        </p:txBody>
      </p:sp>
      <p:sp>
        <p:nvSpPr>
          <p:cNvPr id="3" name="Footer Placeholder 2">
            <a:extLst>
              <a:ext uri="{FF2B5EF4-FFF2-40B4-BE49-F238E27FC236}">
                <a16:creationId xmlns:a16="http://schemas.microsoft.com/office/drawing/2014/main" id="{25CE6EEE-27F7-A661-2CE1-22632A8EEA1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B752D18-C6AC-7415-D008-BC2B21E30C47}"/>
              </a:ext>
            </a:extLst>
          </p:cNvPr>
          <p:cNvSpPr>
            <a:spLocks noGrp="1"/>
          </p:cNvSpPr>
          <p:nvPr>
            <p:ph type="sldNum" sz="quarter" idx="12"/>
          </p:nvPr>
        </p:nvSpPr>
        <p:spPr/>
        <p:txBody>
          <a:bodyPr/>
          <a:lstStyle/>
          <a:p>
            <a:fld id="{11E239CB-0935-454B-9412-3BB56C3244BF}" type="slidenum">
              <a:rPr lang="en-GB" smtClean="0"/>
              <a:t>‹#›</a:t>
            </a:fld>
            <a:endParaRPr lang="en-GB"/>
          </a:p>
        </p:txBody>
      </p:sp>
    </p:spTree>
    <p:extLst>
      <p:ext uri="{BB962C8B-B14F-4D97-AF65-F5344CB8AC3E}">
        <p14:creationId xmlns:p14="http://schemas.microsoft.com/office/powerpoint/2010/main" val="300298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E5695-2A87-0899-D794-82C01C2AE78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466B41C-8B4F-A148-1D41-0EEE72FC48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11E5691-3DD4-543E-0A52-2CF8CEED1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4F88BC9-25FA-775F-4692-3CE44B96B651}"/>
              </a:ext>
            </a:extLst>
          </p:cNvPr>
          <p:cNvSpPr>
            <a:spLocks noGrp="1"/>
          </p:cNvSpPr>
          <p:nvPr>
            <p:ph type="dt" sz="half" idx="10"/>
          </p:nvPr>
        </p:nvSpPr>
        <p:spPr/>
        <p:txBody>
          <a:bodyPr/>
          <a:lstStyle/>
          <a:p>
            <a:fld id="{2D0EF973-A3FB-4BD9-B0BB-9B2657CF7B58}" type="datetimeFigureOut">
              <a:rPr lang="en-GB" smtClean="0"/>
              <a:t>22/11/2022</a:t>
            </a:fld>
            <a:endParaRPr lang="en-GB"/>
          </a:p>
        </p:txBody>
      </p:sp>
      <p:sp>
        <p:nvSpPr>
          <p:cNvPr id="6" name="Footer Placeholder 5">
            <a:extLst>
              <a:ext uri="{FF2B5EF4-FFF2-40B4-BE49-F238E27FC236}">
                <a16:creationId xmlns:a16="http://schemas.microsoft.com/office/drawing/2014/main" id="{03BA0AA9-4862-B7DE-330C-5472C9D575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AD2C0-1451-C91C-FAD6-A8A01EF0DCBB}"/>
              </a:ext>
            </a:extLst>
          </p:cNvPr>
          <p:cNvSpPr>
            <a:spLocks noGrp="1"/>
          </p:cNvSpPr>
          <p:nvPr>
            <p:ph type="sldNum" sz="quarter" idx="12"/>
          </p:nvPr>
        </p:nvSpPr>
        <p:spPr/>
        <p:txBody>
          <a:bodyPr/>
          <a:lstStyle/>
          <a:p>
            <a:fld id="{11E239CB-0935-454B-9412-3BB56C3244BF}" type="slidenum">
              <a:rPr lang="en-GB" smtClean="0"/>
              <a:t>‹#›</a:t>
            </a:fld>
            <a:endParaRPr lang="en-GB"/>
          </a:p>
        </p:txBody>
      </p:sp>
    </p:spTree>
    <p:extLst>
      <p:ext uri="{BB962C8B-B14F-4D97-AF65-F5344CB8AC3E}">
        <p14:creationId xmlns:p14="http://schemas.microsoft.com/office/powerpoint/2010/main" val="1993785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16FC-7888-1ADB-C9AB-6102EB7C085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D996618-DD1E-7923-64B6-4820AFE157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D60BB7-3E9D-AA5B-406A-F8807CCE1E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961D5F0-2034-A5DB-6B8A-C623574DA872}"/>
              </a:ext>
            </a:extLst>
          </p:cNvPr>
          <p:cNvSpPr>
            <a:spLocks noGrp="1"/>
          </p:cNvSpPr>
          <p:nvPr>
            <p:ph type="dt" sz="half" idx="10"/>
          </p:nvPr>
        </p:nvSpPr>
        <p:spPr/>
        <p:txBody>
          <a:bodyPr/>
          <a:lstStyle/>
          <a:p>
            <a:fld id="{2D0EF973-A3FB-4BD9-B0BB-9B2657CF7B58}" type="datetimeFigureOut">
              <a:rPr lang="en-GB" smtClean="0"/>
              <a:t>22/11/2022</a:t>
            </a:fld>
            <a:endParaRPr lang="en-GB"/>
          </a:p>
        </p:txBody>
      </p:sp>
      <p:sp>
        <p:nvSpPr>
          <p:cNvPr id="6" name="Footer Placeholder 5">
            <a:extLst>
              <a:ext uri="{FF2B5EF4-FFF2-40B4-BE49-F238E27FC236}">
                <a16:creationId xmlns:a16="http://schemas.microsoft.com/office/drawing/2014/main" id="{5699FD52-B4B8-BF83-F271-BFF4973AC1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ACD260-8654-E546-163F-4A78A780D045}"/>
              </a:ext>
            </a:extLst>
          </p:cNvPr>
          <p:cNvSpPr>
            <a:spLocks noGrp="1"/>
          </p:cNvSpPr>
          <p:nvPr>
            <p:ph type="sldNum" sz="quarter" idx="12"/>
          </p:nvPr>
        </p:nvSpPr>
        <p:spPr/>
        <p:txBody>
          <a:bodyPr/>
          <a:lstStyle/>
          <a:p>
            <a:fld id="{11E239CB-0935-454B-9412-3BB56C3244BF}" type="slidenum">
              <a:rPr lang="en-GB" smtClean="0"/>
              <a:t>‹#›</a:t>
            </a:fld>
            <a:endParaRPr lang="en-GB"/>
          </a:p>
        </p:txBody>
      </p:sp>
    </p:spTree>
    <p:extLst>
      <p:ext uri="{BB962C8B-B14F-4D97-AF65-F5344CB8AC3E}">
        <p14:creationId xmlns:p14="http://schemas.microsoft.com/office/powerpoint/2010/main" val="1675004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E4A309-1B2F-801C-8CB1-2DB313A57A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EF9B5EF-993A-4D24-ADA7-1AEADE7C1D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B13A72F-FC17-BB2D-0C2D-2458E67082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0EF973-A3FB-4BD9-B0BB-9B2657CF7B58}" type="datetimeFigureOut">
              <a:rPr lang="en-GB" smtClean="0"/>
              <a:t>22/11/2022</a:t>
            </a:fld>
            <a:endParaRPr lang="en-GB"/>
          </a:p>
        </p:txBody>
      </p:sp>
      <p:sp>
        <p:nvSpPr>
          <p:cNvPr id="5" name="Footer Placeholder 4">
            <a:extLst>
              <a:ext uri="{FF2B5EF4-FFF2-40B4-BE49-F238E27FC236}">
                <a16:creationId xmlns:a16="http://schemas.microsoft.com/office/drawing/2014/main" id="{F81FABAD-705E-5239-9DBE-4FB7FDCE8E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7761D52-DEFC-7D67-4304-256030C3F3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E239CB-0935-454B-9412-3BB56C3244BF}" type="slidenum">
              <a:rPr lang="en-GB" smtClean="0"/>
              <a:t>‹#›</a:t>
            </a:fld>
            <a:endParaRPr lang="en-GB"/>
          </a:p>
        </p:txBody>
      </p:sp>
    </p:spTree>
    <p:extLst>
      <p:ext uri="{BB962C8B-B14F-4D97-AF65-F5344CB8AC3E}">
        <p14:creationId xmlns:p14="http://schemas.microsoft.com/office/powerpoint/2010/main" val="2921972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440814-7A79-2DFA-FF2D-52A820DF84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855B23C1-C1C2-92D7-888C-8ED7DDD236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3BB1493-46AA-E178-A718-B5B2091709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6B8976-AA3C-42B3-8BC6-E08C9803AD44}" type="datetimeFigureOut">
              <a:rPr lang="en-GB" smtClean="0"/>
              <a:t>22/11/2022</a:t>
            </a:fld>
            <a:endParaRPr lang="en-GB"/>
          </a:p>
        </p:txBody>
      </p:sp>
      <p:sp>
        <p:nvSpPr>
          <p:cNvPr id="5" name="Footer Placeholder 4">
            <a:extLst>
              <a:ext uri="{FF2B5EF4-FFF2-40B4-BE49-F238E27FC236}">
                <a16:creationId xmlns:a16="http://schemas.microsoft.com/office/drawing/2014/main" id="{C7796A90-9480-07B5-C1EA-23ABF06763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03AA519-9081-BE71-BF8F-27F8786CA3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F7FE36-7BB4-41BD-ACF3-2BDAC53C21DF}" type="slidenum">
              <a:rPr lang="en-GB" smtClean="0"/>
              <a:t>‹#›</a:t>
            </a:fld>
            <a:endParaRPr lang="en-GB"/>
          </a:p>
        </p:txBody>
      </p:sp>
    </p:spTree>
    <p:extLst>
      <p:ext uri="{BB962C8B-B14F-4D97-AF65-F5344CB8AC3E}">
        <p14:creationId xmlns:p14="http://schemas.microsoft.com/office/powerpoint/2010/main" val="209066849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CBFCD5-45D0-1A05-26F2-801A557051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0DEEE71F-192B-2875-AB93-B9653CE54F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9E03603-1D18-3E8C-6097-C5A9317BBD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AF77D9-D0C3-4358-89D0-D524B5F5B606}" type="datetimeFigureOut">
              <a:rPr lang="en-GB" smtClean="0"/>
              <a:t>22/11/2022</a:t>
            </a:fld>
            <a:endParaRPr lang="en-GB"/>
          </a:p>
        </p:txBody>
      </p:sp>
      <p:sp>
        <p:nvSpPr>
          <p:cNvPr id="5" name="Footer Placeholder 4">
            <a:extLst>
              <a:ext uri="{FF2B5EF4-FFF2-40B4-BE49-F238E27FC236}">
                <a16:creationId xmlns:a16="http://schemas.microsoft.com/office/drawing/2014/main" id="{6C8D972D-27C1-B00A-15BF-3642EB2D0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8703641-AEF1-F828-6167-1608233BEF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0EABB0-CCD9-4E98-B5C1-BD371C3E9798}" type="slidenum">
              <a:rPr lang="en-GB" smtClean="0"/>
              <a:t>‹#›</a:t>
            </a:fld>
            <a:endParaRPr lang="en-GB"/>
          </a:p>
        </p:txBody>
      </p:sp>
    </p:spTree>
    <p:extLst>
      <p:ext uri="{BB962C8B-B14F-4D97-AF65-F5344CB8AC3E}">
        <p14:creationId xmlns:p14="http://schemas.microsoft.com/office/powerpoint/2010/main" val="317045644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mailto:Pathfinders@sfc.ac.uk" TargetMode="Externa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18" Type="http://schemas.openxmlformats.org/officeDocument/2006/relationships/image" Target="../media/image31.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jpeg"/><Relationship Id="rId2" Type="http://schemas.openxmlformats.org/officeDocument/2006/relationships/image" Target="../media/image15.png"/><Relationship Id="rId16" Type="http://schemas.openxmlformats.org/officeDocument/2006/relationships/image" Target="../media/image29.jpeg"/><Relationship Id="rId20" Type="http://schemas.openxmlformats.org/officeDocument/2006/relationships/image" Target="../media/image33.png"/><Relationship Id="rId1" Type="http://schemas.openxmlformats.org/officeDocument/2006/relationships/slideLayout" Target="../slideLayouts/slideLayout40.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jpeg"/><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b="1" dirty="0"/>
              <a:t>Regional Tertiary Provision Pathfinders – National Advisory Board</a:t>
            </a:r>
          </a:p>
        </p:txBody>
      </p:sp>
      <p:sp>
        <p:nvSpPr>
          <p:cNvPr id="6" name="Subtitle 5"/>
          <p:cNvSpPr>
            <a:spLocks noGrp="1"/>
          </p:cNvSpPr>
          <p:nvPr>
            <p:ph type="subTitle" idx="1"/>
          </p:nvPr>
        </p:nvSpPr>
        <p:spPr>
          <a:xfrm>
            <a:off x="2367516" y="5366757"/>
            <a:ext cx="7456968" cy="923259"/>
          </a:xfrm>
        </p:spPr>
        <p:txBody>
          <a:bodyPr anchor="ctr"/>
          <a:lstStyle/>
          <a:p>
            <a:pPr algn="ctr"/>
            <a:r>
              <a:rPr lang="en-GB" dirty="0"/>
              <a:t>4</a:t>
            </a:r>
            <a:r>
              <a:rPr lang="en-GB" baseline="30000" dirty="0"/>
              <a:t>th</a:t>
            </a:r>
            <a:r>
              <a:rPr lang="en-GB" dirty="0"/>
              <a:t> October 2022</a:t>
            </a:r>
          </a:p>
        </p:txBody>
      </p:sp>
      <p:pic>
        <p:nvPicPr>
          <p:cNvPr id="14" name="Picture 14">
            <a:extLst>
              <a:ext uri="{FF2B5EF4-FFF2-40B4-BE49-F238E27FC236}">
                <a16:creationId xmlns:a16="http://schemas.microsoft.com/office/drawing/2014/main" id="{61DE72D2-94C8-02D5-A79F-334FAA4BACFF}"/>
              </a:ext>
            </a:extLst>
          </p:cNvPr>
          <p:cNvPicPr>
            <a:picLocks noGrp="1" noChangeAspect="1"/>
          </p:cNvPicPr>
          <p:nvPr>
            <p:ph type="pic" idx="10"/>
          </p:nvPr>
        </p:nvPicPr>
        <p:blipFill rotWithShape="1">
          <a:blip r:embed="rId3"/>
          <a:srcRect l="1543" r="1543"/>
          <a:stretch/>
        </p:blipFill>
        <p:spPr/>
      </p:pic>
      <p:pic>
        <p:nvPicPr>
          <p:cNvPr id="15" name="Picture 15" descr="Logo&#10;&#10;Description automatically generated">
            <a:extLst>
              <a:ext uri="{FF2B5EF4-FFF2-40B4-BE49-F238E27FC236}">
                <a16:creationId xmlns:a16="http://schemas.microsoft.com/office/drawing/2014/main" id="{40AD18E1-A7B0-801D-C2FF-BBC6C522E485}"/>
              </a:ext>
            </a:extLst>
          </p:cNvPr>
          <p:cNvPicPr>
            <a:picLocks noChangeAspect="1"/>
          </p:cNvPicPr>
          <p:nvPr/>
        </p:nvPicPr>
        <p:blipFill>
          <a:blip r:embed="rId4"/>
          <a:stretch>
            <a:fillRect/>
          </a:stretch>
        </p:blipFill>
        <p:spPr>
          <a:xfrm>
            <a:off x="10922000" y="3187700"/>
            <a:ext cx="1104900" cy="1104900"/>
          </a:xfrm>
          <a:prstGeom prst="rect">
            <a:avLst/>
          </a:prstGeom>
        </p:spPr>
      </p:pic>
      <p:pic>
        <p:nvPicPr>
          <p:cNvPr id="3" name="Picture 14">
            <a:extLst>
              <a:ext uri="{FF2B5EF4-FFF2-40B4-BE49-F238E27FC236}">
                <a16:creationId xmlns:a16="http://schemas.microsoft.com/office/drawing/2014/main" id="{6F9D79D1-B2C9-F1F4-E402-C0E495B06EFD}"/>
              </a:ext>
            </a:extLst>
          </p:cNvPr>
          <p:cNvPicPr>
            <a:picLocks noChangeAspect="1"/>
          </p:cNvPicPr>
          <p:nvPr/>
        </p:nvPicPr>
        <p:blipFill rotWithShape="1">
          <a:blip r:embed="rId3"/>
          <a:srcRect l="1543" r="1543"/>
          <a:stretch/>
        </p:blipFill>
        <p:spPr>
          <a:xfrm>
            <a:off x="0" y="0"/>
            <a:ext cx="12192000" cy="4423144"/>
          </a:xfrm>
          <a:prstGeom prst="rect">
            <a:avLst/>
          </a:prstGeom>
          <a:solidFill>
            <a:schemeClr val="bg1"/>
          </a:solidFill>
        </p:spPr>
      </p:pic>
    </p:spTree>
    <p:extLst>
      <p:ext uri="{BB962C8B-B14F-4D97-AF65-F5344CB8AC3E}">
        <p14:creationId xmlns:p14="http://schemas.microsoft.com/office/powerpoint/2010/main" val="3107818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43B46A8-EA78-E84B-6692-29EABDA1BB54}"/>
              </a:ext>
            </a:extLst>
          </p:cNvPr>
          <p:cNvSpPr>
            <a:spLocks noGrp="1"/>
          </p:cNvSpPr>
          <p:nvPr>
            <p:ph type="title"/>
          </p:nvPr>
        </p:nvSpPr>
        <p:spPr>
          <a:xfrm>
            <a:off x="349928" y="0"/>
            <a:ext cx="10515600" cy="1325563"/>
          </a:xfrm>
        </p:spPr>
        <p:txBody>
          <a:bodyPr>
            <a:normAutofit/>
          </a:bodyPr>
          <a:lstStyle/>
          <a:p>
            <a:r>
              <a:rPr lang="en-GB" b="1"/>
              <a:t>Four linked programme areas </a:t>
            </a:r>
          </a:p>
        </p:txBody>
      </p:sp>
      <p:grpSp>
        <p:nvGrpSpPr>
          <p:cNvPr id="10" name="Group 9">
            <a:extLst>
              <a:ext uri="{FF2B5EF4-FFF2-40B4-BE49-F238E27FC236}">
                <a16:creationId xmlns:a16="http://schemas.microsoft.com/office/drawing/2014/main" id="{6CDD2B07-CAFC-6435-225F-F51742F52540}"/>
              </a:ext>
            </a:extLst>
          </p:cNvPr>
          <p:cNvGrpSpPr/>
          <p:nvPr/>
        </p:nvGrpSpPr>
        <p:grpSpPr>
          <a:xfrm>
            <a:off x="2952945" y="1325563"/>
            <a:ext cx="6286109" cy="4971950"/>
            <a:chOff x="2950589" y="1225379"/>
            <a:chExt cx="6286109" cy="4971950"/>
          </a:xfrm>
        </p:grpSpPr>
        <p:sp>
          <p:nvSpPr>
            <p:cNvPr id="9" name="Rectangle: Rounded Corners 8">
              <a:extLst>
                <a:ext uri="{FF2B5EF4-FFF2-40B4-BE49-F238E27FC236}">
                  <a16:creationId xmlns:a16="http://schemas.microsoft.com/office/drawing/2014/main" id="{4D34DDC5-108F-EE61-097A-4F50B30EF972}"/>
                </a:ext>
              </a:extLst>
            </p:cNvPr>
            <p:cNvSpPr/>
            <p:nvPr/>
          </p:nvSpPr>
          <p:spPr>
            <a:xfrm>
              <a:off x="7228789" y="1225379"/>
              <a:ext cx="2007909" cy="4971950"/>
            </a:xfrm>
            <a:prstGeom prst="roundRect">
              <a:avLst/>
            </a:prstGeom>
            <a:solidFill>
              <a:srgbClr val="95B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t>Process Analysis</a:t>
              </a:r>
            </a:p>
          </p:txBody>
        </p:sp>
        <p:sp>
          <p:nvSpPr>
            <p:cNvPr id="8" name="Rectangle: Rounded Corners 7">
              <a:extLst>
                <a:ext uri="{FF2B5EF4-FFF2-40B4-BE49-F238E27FC236}">
                  <a16:creationId xmlns:a16="http://schemas.microsoft.com/office/drawing/2014/main" id="{05559BDC-745C-B47A-60DF-DDE7806BF777}"/>
                </a:ext>
              </a:extLst>
            </p:cNvPr>
            <p:cNvSpPr/>
            <p:nvPr/>
          </p:nvSpPr>
          <p:spPr>
            <a:xfrm>
              <a:off x="5089689" y="1225379"/>
              <a:ext cx="2007909" cy="4971950"/>
            </a:xfrm>
            <a:prstGeom prst="roundRect">
              <a:avLst/>
            </a:prstGeom>
            <a:solidFill>
              <a:srgbClr val="576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t>Regional Priorities</a:t>
              </a:r>
            </a:p>
          </p:txBody>
        </p:sp>
        <p:sp>
          <p:nvSpPr>
            <p:cNvPr id="2" name="Rectangle: Rounded Corners 1">
              <a:extLst>
                <a:ext uri="{FF2B5EF4-FFF2-40B4-BE49-F238E27FC236}">
                  <a16:creationId xmlns:a16="http://schemas.microsoft.com/office/drawing/2014/main" id="{C8623507-6C3C-19A4-2934-D6F233C95D9A}"/>
                </a:ext>
              </a:extLst>
            </p:cNvPr>
            <p:cNvSpPr/>
            <p:nvPr/>
          </p:nvSpPr>
          <p:spPr>
            <a:xfrm>
              <a:off x="2950589" y="1225379"/>
              <a:ext cx="2007909" cy="4971950"/>
            </a:xfrm>
            <a:prstGeom prst="roundRect">
              <a:avLst/>
            </a:prstGeom>
            <a:solidFill>
              <a:srgbClr val="806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t>Data and Analysis</a:t>
              </a:r>
            </a:p>
          </p:txBody>
        </p:sp>
        <p:sp>
          <p:nvSpPr>
            <p:cNvPr id="3" name="Arrow: Left-Right 2">
              <a:extLst>
                <a:ext uri="{FF2B5EF4-FFF2-40B4-BE49-F238E27FC236}">
                  <a16:creationId xmlns:a16="http://schemas.microsoft.com/office/drawing/2014/main" id="{651A2FA8-D60D-8145-4B39-F98AE7B5856F}"/>
                </a:ext>
              </a:extLst>
            </p:cNvPr>
            <p:cNvSpPr/>
            <p:nvPr/>
          </p:nvSpPr>
          <p:spPr>
            <a:xfrm>
              <a:off x="3062925" y="4308050"/>
              <a:ext cx="6061436" cy="1803526"/>
            </a:xfrm>
            <a:prstGeom prst="leftRightArrow">
              <a:avLst/>
            </a:prstGeom>
            <a:solidFill>
              <a:srgbClr val="D8D3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t>Reflections and Recommendations</a:t>
              </a:r>
            </a:p>
          </p:txBody>
        </p:sp>
      </p:grpSp>
      <p:pic>
        <p:nvPicPr>
          <p:cNvPr id="14" name="Picture 13" descr="Icon&#10;&#10;Description automatically generated">
            <a:extLst>
              <a:ext uri="{FF2B5EF4-FFF2-40B4-BE49-F238E27FC236}">
                <a16:creationId xmlns:a16="http://schemas.microsoft.com/office/drawing/2014/main" id="{85EFF217-32CF-FFA9-9519-7B7F020D4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7135" y="1826519"/>
            <a:ext cx="1277728" cy="1277728"/>
          </a:xfrm>
          <a:prstGeom prst="rect">
            <a:avLst/>
          </a:prstGeom>
        </p:spPr>
      </p:pic>
      <p:pic>
        <p:nvPicPr>
          <p:cNvPr id="16" name="Picture 15" descr="Icon&#10;&#10;Description automatically generated">
            <a:extLst>
              <a:ext uri="{FF2B5EF4-FFF2-40B4-BE49-F238E27FC236}">
                <a16:creationId xmlns:a16="http://schemas.microsoft.com/office/drawing/2014/main" id="{A0AE93F2-4CE5-C202-6884-B2698498D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6877" y="1821544"/>
            <a:ext cx="1256444" cy="1256444"/>
          </a:xfrm>
          <a:prstGeom prst="rect">
            <a:avLst/>
          </a:prstGeom>
        </p:spPr>
      </p:pic>
      <p:pic>
        <p:nvPicPr>
          <p:cNvPr id="18" name="Picture 17" descr="Icon&#10;&#10;Description automatically generated">
            <a:extLst>
              <a:ext uri="{FF2B5EF4-FFF2-40B4-BE49-F238E27FC236}">
                <a16:creationId xmlns:a16="http://schemas.microsoft.com/office/drawing/2014/main" id="{6B77128F-81F3-3739-2788-F24E06625A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3769" y="1886636"/>
            <a:ext cx="1126259" cy="1126259"/>
          </a:xfrm>
          <a:prstGeom prst="rect">
            <a:avLst/>
          </a:prstGeom>
        </p:spPr>
      </p:pic>
      <p:pic>
        <p:nvPicPr>
          <p:cNvPr id="20" name="Picture 19" descr="Icon&#10;&#10;Description automatically generated">
            <a:extLst>
              <a:ext uri="{FF2B5EF4-FFF2-40B4-BE49-F238E27FC236}">
                <a16:creationId xmlns:a16="http://schemas.microsoft.com/office/drawing/2014/main" id="{F9C40D96-8182-9A2A-3ED2-A393D4329A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1146" y="4892185"/>
            <a:ext cx="858393" cy="858393"/>
          </a:xfrm>
          <a:prstGeom prst="rect">
            <a:avLst/>
          </a:prstGeom>
        </p:spPr>
      </p:pic>
    </p:spTree>
    <p:extLst>
      <p:ext uri="{BB962C8B-B14F-4D97-AF65-F5344CB8AC3E}">
        <p14:creationId xmlns:p14="http://schemas.microsoft.com/office/powerpoint/2010/main" val="41632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F4504-E6FE-F206-0DE7-55D33C14796E}"/>
              </a:ext>
            </a:extLst>
          </p:cNvPr>
          <p:cNvSpPr>
            <a:spLocks noGrp="1"/>
          </p:cNvSpPr>
          <p:nvPr>
            <p:ph type="title"/>
          </p:nvPr>
        </p:nvSpPr>
        <p:spPr/>
        <p:txBody>
          <a:bodyPr>
            <a:normAutofit/>
          </a:bodyPr>
          <a:lstStyle/>
          <a:p>
            <a:r>
              <a:rPr lang="en-GB" b="1">
                <a:solidFill>
                  <a:srgbClr val="8064A2"/>
                </a:solidFill>
              </a:rPr>
              <a:t>Data and Analysis </a:t>
            </a:r>
          </a:p>
        </p:txBody>
      </p:sp>
      <p:sp>
        <p:nvSpPr>
          <p:cNvPr id="3" name="Content Placeholder 2">
            <a:extLst>
              <a:ext uri="{FF2B5EF4-FFF2-40B4-BE49-F238E27FC236}">
                <a16:creationId xmlns:a16="http://schemas.microsoft.com/office/drawing/2014/main" id="{1A07987D-9536-0C40-6BD4-1DAAE55FABF7}"/>
              </a:ext>
            </a:extLst>
          </p:cNvPr>
          <p:cNvSpPr>
            <a:spLocks noGrp="1"/>
          </p:cNvSpPr>
          <p:nvPr>
            <p:ph idx="1"/>
          </p:nvPr>
        </p:nvSpPr>
        <p:spPr>
          <a:xfrm>
            <a:off x="838199" y="1825625"/>
            <a:ext cx="6231903" cy="4667250"/>
          </a:xfrm>
        </p:spPr>
        <p:txBody>
          <a:bodyPr vert="horz" lIns="91440" tIns="45720" rIns="91440" bIns="45720" rtlCol="0" anchor="t">
            <a:normAutofit/>
          </a:bodyPr>
          <a:lstStyle/>
          <a:p>
            <a:pPr marL="0" indent="0">
              <a:buNone/>
            </a:pPr>
            <a:r>
              <a:rPr lang="en-GB" sz="2200" b="1"/>
              <a:t>Aim: </a:t>
            </a:r>
            <a:r>
              <a:rPr lang="en-GB" sz="2200" b="0" i="1">
                <a:solidFill>
                  <a:srgbClr val="000000"/>
                </a:solidFill>
                <a:effectLst/>
                <a:latin typeface="Calibri"/>
                <a:cs typeface="Calibri"/>
              </a:rPr>
              <a:t>An understanding of current skills provision, unmet demand, available data and other evidence.</a:t>
            </a:r>
            <a:r>
              <a:rPr lang="en-GB" sz="2200" b="0" i="0">
                <a:solidFill>
                  <a:srgbClr val="000000"/>
                </a:solidFill>
                <a:effectLst/>
                <a:latin typeface="Calibri"/>
                <a:cs typeface="Calibri"/>
              </a:rPr>
              <a:t> </a:t>
            </a:r>
          </a:p>
          <a:p>
            <a:pPr marL="0" indent="0">
              <a:buNone/>
            </a:pPr>
            <a:endParaRPr lang="en-GB" sz="2200">
              <a:solidFill>
                <a:srgbClr val="000000"/>
              </a:solidFill>
              <a:latin typeface="Calibri"/>
              <a:cs typeface="Calibri"/>
            </a:endParaRPr>
          </a:p>
          <a:p>
            <a:r>
              <a:rPr lang="en-GB" sz="2200">
                <a:solidFill>
                  <a:srgbClr val="000000"/>
                </a:solidFill>
                <a:latin typeface="Calibri"/>
                <a:cs typeface="Calibri"/>
              </a:rPr>
              <a:t>SFC analysts and AAB consultants are conducting analysis on the nature of provision in both regions, and how this changed over time</a:t>
            </a:r>
          </a:p>
          <a:p>
            <a:r>
              <a:rPr lang="en-GB" sz="2200" b="0" i="0">
                <a:solidFill>
                  <a:srgbClr val="000000"/>
                </a:solidFill>
                <a:effectLst/>
                <a:latin typeface="Calibri"/>
                <a:cs typeface="Calibri"/>
              </a:rPr>
              <a:t>Skills Development Scotland are contributing analysis on skills demand across both regions </a:t>
            </a:r>
          </a:p>
          <a:p>
            <a:r>
              <a:rPr lang="en-GB" sz="2200">
                <a:solidFill>
                  <a:srgbClr val="000000"/>
                </a:solidFill>
                <a:latin typeface="Calibri"/>
                <a:cs typeface="Calibri"/>
              </a:rPr>
              <a:t>Work is being undertaken to identify any perceived gaps in provision, and the impact of available provision on the learner journey in both regions</a:t>
            </a:r>
            <a:endParaRPr lang="en-GB" sz="2200" b="0" i="0">
              <a:solidFill>
                <a:srgbClr val="000000"/>
              </a:solidFill>
              <a:effectLst/>
              <a:latin typeface="Calibri"/>
              <a:cs typeface="Calibri"/>
            </a:endParaRPr>
          </a:p>
          <a:p>
            <a:pPr marL="0" indent="0">
              <a:buNone/>
            </a:pPr>
            <a:endParaRPr lang="en-GB" sz="2000">
              <a:solidFill>
                <a:srgbClr val="000000"/>
              </a:solidFill>
              <a:latin typeface="Calibri" panose="020F0502020204030204" pitchFamily="34" charset="0"/>
            </a:endParaRPr>
          </a:p>
          <a:p>
            <a:pPr marL="0" indent="0">
              <a:buNone/>
            </a:pPr>
            <a:endParaRPr lang="en-GB" b="1"/>
          </a:p>
        </p:txBody>
      </p:sp>
      <p:pic>
        <p:nvPicPr>
          <p:cNvPr id="5" name="Picture 4" descr="Network connection abstract against a white background">
            <a:extLst>
              <a:ext uri="{FF2B5EF4-FFF2-40B4-BE49-F238E27FC236}">
                <a16:creationId xmlns:a16="http://schemas.microsoft.com/office/drawing/2014/main" id="{2C98F372-F431-C4A3-A081-3F49343BE23A}"/>
              </a:ext>
            </a:extLst>
          </p:cNvPr>
          <p:cNvPicPr>
            <a:picLocks noChangeAspect="1"/>
          </p:cNvPicPr>
          <p:nvPr/>
        </p:nvPicPr>
        <p:blipFill rotWithShape="1">
          <a:blip r:embed="rId2">
            <a:extLst>
              <a:ext uri="{28A0092B-C50C-407E-A947-70E740481C1C}">
                <a14:useLocalDpi xmlns:a14="http://schemas.microsoft.com/office/drawing/2010/main" val="0"/>
              </a:ext>
            </a:extLst>
          </a:blip>
          <a:srcRect l="37387" r="2444"/>
          <a:stretch/>
        </p:blipFill>
        <p:spPr>
          <a:xfrm>
            <a:off x="8050491" y="0"/>
            <a:ext cx="4141508" cy="6858000"/>
          </a:xfrm>
          <a:prstGeom prst="rect">
            <a:avLst/>
          </a:prstGeom>
        </p:spPr>
      </p:pic>
    </p:spTree>
    <p:extLst>
      <p:ext uri="{BB962C8B-B14F-4D97-AF65-F5344CB8AC3E}">
        <p14:creationId xmlns:p14="http://schemas.microsoft.com/office/powerpoint/2010/main" val="3116749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6BF55-1D4B-916B-AF45-A8FA9E72C679}"/>
              </a:ext>
            </a:extLst>
          </p:cNvPr>
          <p:cNvSpPr>
            <a:spLocks noGrp="1"/>
          </p:cNvSpPr>
          <p:nvPr>
            <p:ph type="title"/>
          </p:nvPr>
        </p:nvSpPr>
        <p:spPr>
          <a:xfrm>
            <a:off x="769827" y="384021"/>
            <a:ext cx="10515600" cy="1325563"/>
          </a:xfrm>
        </p:spPr>
        <p:txBody>
          <a:bodyPr>
            <a:normAutofit/>
          </a:bodyPr>
          <a:lstStyle/>
          <a:p>
            <a:r>
              <a:rPr lang="en-GB" b="1">
                <a:solidFill>
                  <a:srgbClr val="5767B4"/>
                </a:solidFill>
              </a:rPr>
              <a:t>Regional Priorities </a:t>
            </a:r>
            <a:endParaRPr lang="en-GB">
              <a:solidFill>
                <a:srgbClr val="5767B4"/>
              </a:solidFill>
            </a:endParaRPr>
          </a:p>
        </p:txBody>
      </p:sp>
      <p:sp>
        <p:nvSpPr>
          <p:cNvPr id="3" name="Content Placeholder 2">
            <a:extLst>
              <a:ext uri="{FF2B5EF4-FFF2-40B4-BE49-F238E27FC236}">
                <a16:creationId xmlns:a16="http://schemas.microsoft.com/office/drawing/2014/main" id="{C4FFF1F8-F44F-9444-6445-DA57DE587FE1}"/>
              </a:ext>
            </a:extLst>
          </p:cNvPr>
          <p:cNvSpPr>
            <a:spLocks noGrp="1"/>
          </p:cNvSpPr>
          <p:nvPr>
            <p:ph idx="1"/>
          </p:nvPr>
        </p:nvSpPr>
        <p:spPr>
          <a:xfrm>
            <a:off x="769827" y="1586139"/>
            <a:ext cx="6854072" cy="4906736"/>
          </a:xfrm>
        </p:spPr>
        <p:txBody>
          <a:bodyPr vert="horz" lIns="91440" tIns="45720" rIns="91440" bIns="45720" rtlCol="0" anchor="t">
            <a:normAutofit/>
          </a:bodyPr>
          <a:lstStyle/>
          <a:p>
            <a:pPr marL="0" indent="0">
              <a:buNone/>
            </a:pPr>
            <a:r>
              <a:rPr lang="en-GB" sz="2200" b="1"/>
              <a:t>Aim: </a:t>
            </a:r>
            <a:r>
              <a:rPr lang="en-GB" sz="2200" b="0" i="1">
                <a:solidFill>
                  <a:srgbClr val="000000"/>
                </a:solidFill>
                <a:effectLst/>
                <a:latin typeface="Calibri"/>
                <a:cs typeface="Calibri"/>
              </a:rPr>
              <a:t>Developing approaches to provision planning at a regional level, identifying early areas for action, advancing collaboration, deepening strategic connectedness to employers, piloting new ways of working.</a:t>
            </a:r>
            <a:r>
              <a:rPr lang="en-GB" sz="2200" b="0" i="0">
                <a:solidFill>
                  <a:srgbClr val="000000"/>
                </a:solidFill>
                <a:effectLst/>
                <a:latin typeface="Calibri"/>
                <a:cs typeface="Calibri"/>
              </a:rPr>
              <a:t> </a:t>
            </a:r>
          </a:p>
          <a:p>
            <a:r>
              <a:rPr lang="en-GB" sz="2200">
                <a:solidFill>
                  <a:srgbClr val="000000"/>
                </a:solidFill>
                <a:latin typeface="Calibri"/>
                <a:cs typeface="Calibri"/>
              </a:rPr>
              <a:t>Partners have scoped pilot proposals designed to address key regional skills issues, based on their local expertise and knowledge</a:t>
            </a:r>
          </a:p>
          <a:p>
            <a:r>
              <a:rPr lang="en-GB" sz="2200">
                <a:solidFill>
                  <a:srgbClr val="000000"/>
                </a:solidFill>
                <a:latin typeface="Calibri"/>
                <a:cs typeface="Calibri"/>
              </a:rPr>
              <a:t>Project s</a:t>
            </a:r>
            <a:r>
              <a:rPr lang="en-GB" sz="2200" b="0" i="0">
                <a:solidFill>
                  <a:srgbClr val="000000"/>
                </a:solidFill>
                <a:effectLst/>
                <a:latin typeface="Calibri"/>
                <a:cs typeface="Calibri"/>
              </a:rPr>
              <a:t>ummaries </a:t>
            </a:r>
            <a:r>
              <a:rPr lang="en-GB" sz="2200">
                <a:solidFill>
                  <a:srgbClr val="000000"/>
                </a:solidFill>
                <a:latin typeface="Calibri"/>
                <a:cs typeface="Calibri"/>
              </a:rPr>
              <a:t>will be considered by the appropriate Regional Delivery Group with representatives from key regional stakeholders</a:t>
            </a:r>
            <a:endParaRPr lang="en-GB" sz="2200" b="0" i="0">
              <a:solidFill>
                <a:srgbClr val="000000"/>
              </a:solidFill>
              <a:effectLst/>
              <a:latin typeface="Calibri" panose="020F0502020204030204" pitchFamily="34" charset="0"/>
              <a:cs typeface="Calibri"/>
            </a:endParaRPr>
          </a:p>
          <a:p>
            <a:r>
              <a:rPr lang="en-GB" sz="2200" b="0" i="0">
                <a:solidFill>
                  <a:srgbClr val="000000"/>
                </a:solidFill>
                <a:effectLst/>
                <a:latin typeface="Calibri"/>
                <a:cs typeface="Calibri"/>
              </a:rPr>
              <a:t>Institutions have nominated pilot leads, and the Pathfinders Team is working to support project </a:t>
            </a:r>
            <a:r>
              <a:rPr lang="en-GB" sz="2200">
                <a:solidFill>
                  <a:srgbClr val="000000"/>
                </a:solidFill>
                <a:latin typeface="Calibri"/>
                <a:cs typeface="Calibri"/>
              </a:rPr>
              <a:t>development and to understand learning from new ways of working and emerging challenges</a:t>
            </a:r>
            <a:endParaRPr lang="en-GB" sz="2200" b="0" i="0">
              <a:solidFill>
                <a:srgbClr val="000000"/>
              </a:solidFill>
              <a:effectLst/>
              <a:latin typeface="Calibri" panose="020F0502020204030204" pitchFamily="34" charset="0"/>
              <a:cs typeface="Calibri"/>
            </a:endParaRPr>
          </a:p>
          <a:p>
            <a:endParaRPr lang="en-GB" sz="2200" b="0" i="0">
              <a:solidFill>
                <a:srgbClr val="000000"/>
              </a:solidFill>
              <a:effectLst/>
              <a:latin typeface="Calibri" panose="020F0502020204030204" pitchFamily="34" charset="0"/>
            </a:endParaRPr>
          </a:p>
          <a:p>
            <a:pPr marL="0" indent="0">
              <a:buNone/>
            </a:pPr>
            <a:endParaRPr lang="en-GB" sz="2200">
              <a:solidFill>
                <a:srgbClr val="000000"/>
              </a:solidFill>
              <a:latin typeface="Calibri" panose="020F0502020204030204" pitchFamily="34" charset="0"/>
            </a:endParaRPr>
          </a:p>
          <a:p>
            <a:pPr marL="0" indent="0">
              <a:buNone/>
            </a:pPr>
            <a:endParaRPr lang="en-GB" sz="1800">
              <a:solidFill>
                <a:srgbClr val="000000"/>
              </a:solidFill>
              <a:latin typeface="Calibri" panose="020F0502020204030204" pitchFamily="34" charset="0"/>
            </a:endParaRPr>
          </a:p>
          <a:p>
            <a:pPr marL="0" indent="0">
              <a:buNone/>
            </a:pPr>
            <a:endParaRPr lang="en-GB" sz="1800" b="0" i="0">
              <a:solidFill>
                <a:srgbClr val="000000"/>
              </a:solidFill>
              <a:effectLst/>
              <a:latin typeface="Calibri" panose="020F0502020204030204" pitchFamily="34" charset="0"/>
            </a:endParaRPr>
          </a:p>
          <a:p>
            <a:pPr marL="0" indent="0">
              <a:buNone/>
            </a:pPr>
            <a:endParaRPr lang="en-GB" sz="1800" b="0" i="0">
              <a:solidFill>
                <a:srgbClr val="000000"/>
              </a:solidFill>
              <a:effectLst/>
              <a:latin typeface="Calibri" panose="020F0502020204030204" pitchFamily="34" charset="0"/>
            </a:endParaRPr>
          </a:p>
        </p:txBody>
      </p:sp>
      <p:pic>
        <p:nvPicPr>
          <p:cNvPr id="5" name="Picture 4" descr="Close up of pushpins on roadmap route">
            <a:extLst>
              <a:ext uri="{FF2B5EF4-FFF2-40B4-BE49-F238E27FC236}">
                <a16:creationId xmlns:a16="http://schemas.microsoft.com/office/drawing/2014/main" id="{C0C133C1-A547-0251-1112-F17191E92C5E}"/>
              </a:ext>
            </a:extLst>
          </p:cNvPr>
          <p:cNvPicPr>
            <a:picLocks noChangeAspect="1"/>
          </p:cNvPicPr>
          <p:nvPr/>
        </p:nvPicPr>
        <p:blipFill rotWithShape="1">
          <a:blip r:embed="rId2">
            <a:extLst>
              <a:ext uri="{28A0092B-C50C-407E-A947-70E740481C1C}">
                <a14:useLocalDpi xmlns:a14="http://schemas.microsoft.com/office/drawing/2010/main" val="0"/>
              </a:ext>
            </a:extLst>
          </a:blip>
          <a:srcRect l="7064" r="52952"/>
          <a:stretch/>
        </p:blipFill>
        <p:spPr>
          <a:xfrm>
            <a:off x="7995138" y="0"/>
            <a:ext cx="4196861" cy="6858000"/>
          </a:xfrm>
          <a:prstGeom prst="rect">
            <a:avLst/>
          </a:prstGeom>
        </p:spPr>
      </p:pic>
    </p:spTree>
    <p:extLst>
      <p:ext uri="{BB962C8B-B14F-4D97-AF65-F5344CB8AC3E}">
        <p14:creationId xmlns:p14="http://schemas.microsoft.com/office/powerpoint/2010/main" val="2945831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902D0-1A29-C80B-741F-3454B6B95372}"/>
              </a:ext>
            </a:extLst>
          </p:cNvPr>
          <p:cNvSpPr>
            <a:spLocks noGrp="1"/>
          </p:cNvSpPr>
          <p:nvPr>
            <p:ph type="title"/>
          </p:nvPr>
        </p:nvSpPr>
        <p:spPr/>
        <p:txBody>
          <a:bodyPr/>
          <a:lstStyle/>
          <a:p>
            <a:r>
              <a:rPr lang="en-GB" b="1">
                <a:solidFill>
                  <a:srgbClr val="5767B4"/>
                </a:solidFill>
              </a:rPr>
              <a:t>Seven regional pilots  </a:t>
            </a:r>
            <a:endParaRPr lang="en-GB"/>
          </a:p>
        </p:txBody>
      </p:sp>
      <p:sp>
        <p:nvSpPr>
          <p:cNvPr id="3" name="Content Placeholder 2">
            <a:extLst>
              <a:ext uri="{FF2B5EF4-FFF2-40B4-BE49-F238E27FC236}">
                <a16:creationId xmlns:a16="http://schemas.microsoft.com/office/drawing/2014/main" id="{6229128C-835F-5290-57A5-D0AAD3F1C01B}"/>
              </a:ext>
            </a:extLst>
          </p:cNvPr>
          <p:cNvSpPr>
            <a:spLocks noGrp="1"/>
          </p:cNvSpPr>
          <p:nvPr>
            <p:ph idx="1"/>
          </p:nvPr>
        </p:nvSpPr>
        <p:spPr>
          <a:xfrm>
            <a:off x="838200" y="1550418"/>
            <a:ext cx="10515600" cy="4823750"/>
          </a:xfrm>
        </p:spPr>
        <p:txBody>
          <a:bodyPr vert="horz" lIns="91440" tIns="45720" rIns="91440" bIns="45720" rtlCol="0" anchor="t">
            <a:normAutofit lnSpcReduction="10000"/>
          </a:bodyPr>
          <a:lstStyle/>
          <a:p>
            <a:pPr marL="0" indent="0">
              <a:buNone/>
            </a:pPr>
            <a:r>
              <a:rPr lang="en-GB" sz="1800" b="1" i="0" u="sng">
                <a:effectLst/>
                <a:latin typeface="Calibri" panose="020F0502020204030204" pitchFamily="34" charset="0"/>
              </a:rPr>
              <a:t>South of Scotland</a:t>
            </a:r>
            <a:endParaRPr lang="en-GB" sz="1800" b="1">
              <a:latin typeface="Calibri" panose="020F0502020204030204" pitchFamily="34" charset="0"/>
            </a:endParaRPr>
          </a:p>
          <a:p>
            <a:r>
              <a:rPr lang="en-GB" sz="1800" b="1" i="0">
                <a:effectLst/>
                <a:latin typeface="Calibri"/>
                <a:cs typeface="Calibri"/>
              </a:rPr>
              <a:t>Developing a joint prospectus for learning and innovation in the land-based sector </a:t>
            </a:r>
            <a:r>
              <a:rPr lang="en-GB" sz="1800">
                <a:latin typeface="Calibri"/>
                <a:cs typeface="Calibri"/>
              </a:rPr>
              <a:t>(SRUC, Borders College and SOSE)</a:t>
            </a:r>
          </a:p>
          <a:p>
            <a:r>
              <a:rPr lang="en-GB" sz="1800" b="1" i="0">
                <a:effectLst/>
                <a:latin typeface="Calibri"/>
                <a:cs typeface="Calibri"/>
              </a:rPr>
              <a:t>West of Scotland Educational Pathways </a:t>
            </a:r>
            <a:r>
              <a:rPr lang="en-GB" sz="1800" i="0">
                <a:effectLst/>
                <a:latin typeface="Calibri"/>
                <a:cs typeface="Calibri"/>
              </a:rPr>
              <a:t>(</a:t>
            </a:r>
            <a:r>
              <a:rPr lang="en-GB" sz="1800" i="0">
                <a:solidFill>
                  <a:srgbClr val="000000"/>
                </a:solidFill>
                <a:effectLst/>
                <a:latin typeface="Calibri"/>
                <a:cs typeface="Calibri"/>
              </a:rPr>
              <a:t>Dumfries and Galloway College and University of the West of Scotland)</a:t>
            </a:r>
          </a:p>
          <a:p>
            <a:r>
              <a:rPr lang="en-GB" sz="1800" b="1" i="0">
                <a:effectLst/>
                <a:latin typeface="Calibri"/>
                <a:cs typeface="Calibri"/>
              </a:rPr>
              <a:t>South of Scotland Digital Skills Hub </a:t>
            </a:r>
            <a:r>
              <a:rPr lang="en-GB" sz="1800" i="0">
                <a:solidFill>
                  <a:srgbClr val="000000"/>
                </a:solidFill>
                <a:effectLst/>
                <a:latin typeface="Calibri"/>
                <a:cs typeface="Calibri"/>
              </a:rPr>
              <a:t>(Dumfries and Galloway College and Borders College)</a:t>
            </a:r>
          </a:p>
          <a:p>
            <a:pPr marL="0" indent="0">
              <a:buNone/>
            </a:pPr>
            <a:endParaRPr lang="en-GB" sz="1800">
              <a:solidFill>
                <a:srgbClr val="000000"/>
              </a:solidFill>
              <a:latin typeface="Calibri"/>
              <a:cs typeface="Calibri"/>
            </a:endParaRPr>
          </a:p>
          <a:p>
            <a:pPr marL="0" indent="0">
              <a:buNone/>
            </a:pPr>
            <a:r>
              <a:rPr lang="en-GB" sz="1800" b="1" i="0" u="sng">
                <a:solidFill>
                  <a:srgbClr val="000000"/>
                </a:solidFill>
                <a:effectLst/>
                <a:latin typeface="Calibri"/>
                <a:cs typeface="Calibri"/>
              </a:rPr>
              <a:t>North-east</a:t>
            </a:r>
            <a:r>
              <a:rPr lang="en-GB" sz="1800" b="1" u="sng">
                <a:solidFill>
                  <a:srgbClr val="000000"/>
                </a:solidFill>
                <a:latin typeface="Calibri"/>
                <a:cs typeface="Calibri"/>
              </a:rPr>
              <a:t> </a:t>
            </a:r>
            <a:endParaRPr lang="en-GB" sz="1800" b="1">
              <a:solidFill>
                <a:srgbClr val="000000"/>
              </a:solidFill>
              <a:latin typeface="Calibri"/>
              <a:cs typeface="Calibri"/>
            </a:endParaRPr>
          </a:p>
          <a:p>
            <a:r>
              <a:rPr lang="en-GB" sz="1800" b="1" i="0">
                <a:effectLst/>
                <a:latin typeface="Calibri"/>
                <a:cs typeface="Calibri"/>
              </a:rPr>
              <a:t>Energy Transition Skills Interactive Pathway</a:t>
            </a:r>
            <a:r>
              <a:rPr lang="en-GB" sz="1800" b="0" i="0">
                <a:effectLst/>
                <a:latin typeface="Calibri"/>
                <a:cs typeface="Calibri"/>
              </a:rPr>
              <a:t>  - </a:t>
            </a:r>
            <a:r>
              <a:rPr lang="en-GB" sz="1800" b="1" i="0">
                <a:effectLst/>
                <a:latin typeface="Calibri"/>
                <a:cs typeface="Calibri"/>
              </a:rPr>
              <a:t>National Energy Skills Accelerator (NESA)</a:t>
            </a:r>
            <a:r>
              <a:rPr lang="en-GB" sz="1800" b="0" i="0">
                <a:effectLst/>
                <a:latin typeface="Calibri"/>
                <a:cs typeface="Calibri"/>
              </a:rPr>
              <a:t> </a:t>
            </a:r>
            <a:r>
              <a:rPr lang="en-GB" sz="1800" b="0">
                <a:latin typeface="Calibri"/>
                <a:cs typeface="Calibri"/>
              </a:rPr>
              <a:t>(</a:t>
            </a:r>
            <a:r>
              <a:rPr lang="en-GB" sz="1800" b="0" i="0">
                <a:solidFill>
                  <a:srgbClr val="000000"/>
                </a:solidFill>
                <a:effectLst/>
                <a:latin typeface="Calibri"/>
                <a:cs typeface="Calibri"/>
              </a:rPr>
              <a:t>University of Aberdeen, with North-East Scotland College and Robert Gordon University)</a:t>
            </a:r>
            <a:endParaRPr lang="en-GB" sz="1800">
              <a:solidFill>
                <a:srgbClr val="000000"/>
              </a:solidFill>
              <a:latin typeface="Calibri"/>
              <a:cs typeface="Calibri"/>
            </a:endParaRPr>
          </a:p>
          <a:p>
            <a:r>
              <a:rPr lang="en-GB" sz="1800" b="1" i="0">
                <a:effectLst/>
                <a:latin typeface="Calibri"/>
                <a:cs typeface="Calibri"/>
              </a:rPr>
              <a:t>Developing demand-led, aligned, and sustainable learner pathways </a:t>
            </a:r>
            <a:r>
              <a:rPr lang="en-GB" sz="1800" i="0">
                <a:effectLst/>
                <a:latin typeface="Calibri"/>
                <a:cs typeface="Calibri"/>
              </a:rPr>
              <a:t>(</a:t>
            </a:r>
            <a:r>
              <a:rPr lang="en-GB" sz="1800" b="0" i="0">
                <a:solidFill>
                  <a:srgbClr val="000000"/>
                </a:solidFill>
                <a:effectLst/>
                <a:latin typeface="Calibri"/>
                <a:cs typeface="Calibri"/>
              </a:rPr>
              <a:t>North-East Scotland College and Robert Gordon University)</a:t>
            </a:r>
            <a:endParaRPr lang="en-GB" sz="1800" b="0" i="0">
              <a:effectLst/>
              <a:latin typeface="Calibri"/>
              <a:cs typeface="Calibri"/>
            </a:endParaRPr>
          </a:p>
          <a:p>
            <a:r>
              <a:rPr lang="en-GB" sz="1800" b="1" i="0">
                <a:effectLst/>
                <a:latin typeface="Calibri"/>
                <a:cs typeface="Calibri"/>
              </a:rPr>
              <a:t>Health &amp; Social Care Partnership</a:t>
            </a:r>
            <a:r>
              <a:rPr lang="en-GB" sz="1800" b="0" i="0">
                <a:effectLst/>
                <a:latin typeface="Calibri"/>
                <a:cs typeface="Calibri"/>
              </a:rPr>
              <a:t> (</a:t>
            </a:r>
            <a:r>
              <a:rPr lang="en-GB" sz="1800" b="0" i="0">
                <a:solidFill>
                  <a:srgbClr val="000000"/>
                </a:solidFill>
                <a:effectLst/>
                <a:latin typeface="Calibri"/>
                <a:cs typeface="Calibri"/>
              </a:rPr>
              <a:t>Robert Gordon University working with North-East Scotland College, University of Aberdeen and NHS Grampian)</a:t>
            </a:r>
            <a:endParaRPr lang="en-GB" sz="1800" b="0" i="0">
              <a:effectLst/>
              <a:latin typeface="Calibri"/>
              <a:cs typeface="Calibri"/>
            </a:endParaRPr>
          </a:p>
          <a:p>
            <a:r>
              <a:rPr lang="en-GB" sz="1800" b="1" i="0">
                <a:effectLst/>
                <a:latin typeface="Calibri"/>
                <a:cs typeface="Calibri"/>
              </a:rPr>
              <a:t>Senior Phase – Curriculum Pathfinder</a:t>
            </a:r>
            <a:r>
              <a:rPr lang="en-GB" sz="1800" b="0" i="0">
                <a:effectLst/>
                <a:latin typeface="Calibri"/>
                <a:cs typeface="Calibri"/>
              </a:rPr>
              <a:t> (</a:t>
            </a:r>
            <a:r>
              <a:rPr lang="en-GB" sz="1800" b="0" i="0">
                <a:solidFill>
                  <a:srgbClr val="000000"/>
                </a:solidFill>
                <a:effectLst/>
                <a:latin typeface="Calibri"/>
                <a:cs typeface="Calibri"/>
              </a:rPr>
              <a:t>North-East Scotland College and two Local Authorities)</a:t>
            </a:r>
            <a:endParaRPr lang="en-GB" sz="1800" b="1" i="0">
              <a:solidFill>
                <a:srgbClr val="000000"/>
              </a:solidFill>
              <a:effectLst/>
              <a:latin typeface="Calibri"/>
              <a:cs typeface="Calibri"/>
            </a:endParaRPr>
          </a:p>
          <a:p>
            <a:endParaRPr lang="en-GB" sz="1800" b="1" i="0">
              <a:solidFill>
                <a:srgbClr val="000000"/>
              </a:solidFill>
              <a:effectLst/>
              <a:latin typeface="WordVisi_MSFontService"/>
            </a:endParaRPr>
          </a:p>
          <a:p>
            <a:pPr marL="342900" indent="-342900">
              <a:buFont typeface="+mj-lt"/>
              <a:buAutoNum type="arabicPeriod"/>
            </a:pPr>
            <a:endParaRPr lang="en-GB" sz="1800"/>
          </a:p>
        </p:txBody>
      </p:sp>
    </p:spTree>
    <p:extLst>
      <p:ext uri="{BB962C8B-B14F-4D97-AF65-F5344CB8AC3E}">
        <p14:creationId xmlns:p14="http://schemas.microsoft.com/office/powerpoint/2010/main" val="17719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87658-EEB7-952A-D19F-3A4D1660F6AE}"/>
              </a:ext>
            </a:extLst>
          </p:cNvPr>
          <p:cNvSpPr>
            <a:spLocks noGrp="1"/>
          </p:cNvSpPr>
          <p:nvPr>
            <p:ph type="title"/>
          </p:nvPr>
        </p:nvSpPr>
        <p:spPr>
          <a:xfrm>
            <a:off x="838200" y="222948"/>
            <a:ext cx="10515600" cy="1325563"/>
          </a:xfrm>
        </p:spPr>
        <p:txBody>
          <a:bodyPr>
            <a:normAutofit/>
          </a:bodyPr>
          <a:lstStyle/>
          <a:p>
            <a:r>
              <a:rPr lang="en-GB" b="1">
                <a:solidFill>
                  <a:srgbClr val="95B3D7"/>
                </a:solidFill>
              </a:rPr>
              <a:t>Process Analysis</a:t>
            </a:r>
            <a:endParaRPr lang="en-GB"/>
          </a:p>
        </p:txBody>
      </p:sp>
      <p:sp>
        <p:nvSpPr>
          <p:cNvPr id="3" name="Content Placeholder 2">
            <a:extLst>
              <a:ext uri="{FF2B5EF4-FFF2-40B4-BE49-F238E27FC236}">
                <a16:creationId xmlns:a16="http://schemas.microsoft.com/office/drawing/2014/main" id="{051BAE7B-C237-895C-9DD9-0CD06F4A21E1}"/>
              </a:ext>
            </a:extLst>
          </p:cNvPr>
          <p:cNvSpPr>
            <a:spLocks noGrp="1"/>
          </p:cNvSpPr>
          <p:nvPr>
            <p:ph idx="1"/>
          </p:nvPr>
        </p:nvSpPr>
        <p:spPr>
          <a:xfrm>
            <a:off x="838200" y="1424363"/>
            <a:ext cx="6852138" cy="4989250"/>
          </a:xfrm>
        </p:spPr>
        <p:txBody>
          <a:bodyPr vert="horz" lIns="91440" tIns="45720" rIns="91440" bIns="45720" rtlCol="0" anchor="t">
            <a:normAutofit/>
          </a:bodyPr>
          <a:lstStyle/>
          <a:p>
            <a:pPr marL="0" indent="0">
              <a:buNone/>
            </a:pPr>
            <a:r>
              <a:rPr lang="en-GB" sz="2200" b="1">
                <a:ea typeface="+mn-lt"/>
                <a:cs typeface="+mn-lt"/>
              </a:rPr>
              <a:t>Aim: </a:t>
            </a:r>
            <a:r>
              <a:rPr lang="en-GB" sz="2200" i="1">
                <a:ea typeface="+mn-lt"/>
                <a:cs typeface="+mn-lt"/>
              </a:rPr>
              <a:t>understanding the curriculum review and planning process in colleges and universities, including the influence of employers, and other partners, and the impact on the learner journey</a:t>
            </a:r>
          </a:p>
          <a:p>
            <a:pPr>
              <a:buFont typeface="Arial"/>
            </a:pPr>
            <a:r>
              <a:rPr lang="en-GB" sz="1900">
                <a:solidFill>
                  <a:srgbClr val="000000"/>
                </a:solidFill>
                <a:latin typeface="Calibri"/>
                <a:cs typeface="Calibri"/>
              </a:rPr>
              <a:t>An expert curriculum group has been convened from each sector who will meet regularly and work with SFC to deliver the outputs. </a:t>
            </a:r>
          </a:p>
          <a:p>
            <a:pPr>
              <a:buFont typeface="Arial"/>
            </a:pPr>
            <a:r>
              <a:rPr lang="en-GB" sz="1900">
                <a:ea typeface="+mn-lt"/>
                <a:cs typeface="+mn-lt"/>
              </a:rPr>
              <a:t>Initial qualitative work is underway focusing on the curriculum review and planning process in our institutions, and what influences their decisions and ability to implement changes</a:t>
            </a:r>
            <a:endParaRPr lang="en-GB" sz="1900" b="0" i="0" u="none" strike="noStrike">
              <a:effectLst/>
              <a:ea typeface="+mn-lt"/>
              <a:cs typeface="+mn-lt"/>
            </a:endParaRPr>
          </a:p>
          <a:p>
            <a:pPr>
              <a:buFont typeface="Arial"/>
            </a:pPr>
            <a:r>
              <a:rPr lang="en-GB" sz="1900">
                <a:solidFill>
                  <a:srgbClr val="000000"/>
                </a:solidFill>
                <a:latin typeface="Calibri"/>
                <a:cs typeface="Calibri"/>
              </a:rPr>
              <a:t>This will include consideration of how SFC supports provision planning and the assurances we need from institutions</a:t>
            </a:r>
          </a:p>
          <a:p>
            <a:pPr>
              <a:buFont typeface="Arial"/>
            </a:pPr>
            <a:r>
              <a:rPr lang="en-GB" sz="1900">
                <a:solidFill>
                  <a:srgbClr val="000000"/>
                </a:solidFill>
                <a:latin typeface="Calibri"/>
                <a:cs typeface="Calibri"/>
              </a:rPr>
              <a:t>This work will inform a </a:t>
            </a:r>
            <a:r>
              <a:rPr lang="en-GB" sz="1900" b="0" i="0" u="none" strike="noStrike">
                <a:solidFill>
                  <a:srgbClr val="000000"/>
                </a:solidFill>
                <a:effectLst/>
                <a:latin typeface="Calibri"/>
                <a:cs typeface="Calibri"/>
              </a:rPr>
              <a:t>report</a:t>
            </a:r>
            <a:r>
              <a:rPr lang="en-GB" sz="1900">
                <a:solidFill>
                  <a:srgbClr val="000000"/>
                </a:solidFill>
                <a:latin typeface="Calibri"/>
                <a:cs typeface="Calibri"/>
              </a:rPr>
              <a:t> on institutional approaches to provision planning, including case studies and exemplars to include key influences and the impact on learner journey. </a:t>
            </a:r>
            <a:endParaRPr lang="en-GB" sz="1900" i="0">
              <a:solidFill>
                <a:srgbClr val="000000"/>
              </a:solidFill>
              <a:effectLst/>
              <a:latin typeface="Calibri"/>
              <a:cs typeface="Calibri"/>
            </a:endParaRPr>
          </a:p>
          <a:p>
            <a:pPr marL="0" indent="0" algn="l" rtl="0" fontAlgn="base">
              <a:buNone/>
            </a:pPr>
            <a:endParaRPr lang="en-GB" sz="2900" b="0" i="0">
              <a:solidFill>
                <a:srgbClr val="000000"/>
              </a:solidFill>
              <a:effectLst/>
              <a:latin typeface="Calibri" panose="020F0502020204030204" pitchFamily="34" charset="0"/>
            </a:endParaRPr>
          </a:p>
          <a:p>
            <a:pPr marL="0" indent="0">
              <a:buNone/>
            </a:pPr>
            <a:endParaRPr lang="en-GB" sz="2000"/>
          </a:p>
        </p:txBody>
      </p:sp>
      <p:pic>
        <p:nvPicPr>
          <p:cNvPr id="5" name="Picture 4" descr="A top view of books with different cover colours">
            <a:extLst>
              <a:ext uri="{FF2B5EF4-FFF2-40B4-BE49-F238E27FC236}">
                <a16:creationId xmlns:a16="http://schemas.microsoft.com/office/drawing/2014/main" id="{8680817F-4B62-C2AF-CFF2-29BEC78EDF97}"/>
              </a:ext>
            </a:extLst>
          </p:cNvPr>
          <p:cNvPicPr>
            <a:picLocks noChangeAspect="1"/>
          </p:cNvPicPr>
          <p:nvPr/>
        </p:nvPicPr>
        <p:blipFill rotWithShape="1">
          <a:blip r:embed="rId2">
            <a:extLst>
              <a:ext uri="{28A0092B-C50C-407E-A947-70E740481C1C}">
                <a14:useLocalDpi xmlns:a14="http://schemas.microsoft.com/office/drawing/2010/main" val="0"/>
              </a:ext>
            </a:extLst>
          </a:blip>
          <a:srcRect r="15897"/>
          <a:stretch/>
        </p:blipFill>
        <p:spPr>
          <a:xfrm>
            <a:off x="8163612" y="0"/>
            <a:ext cx="5528941" cy="6858000"/>
          </a:xfrm>
          <a:prstGeom prst="rect">
            <a:avLst/>
          </a:prstGeom>
        </p:spPr>
      </p:pic>
    </p:spTree>
    <p:extLst>
      <p:ext uri="{BB962C8B-B14F-4D97-AF65-F5344CB8AC3E}">
        <p14:creationId xmlns:p14="http://schemas.microsoft.com/office/powerpoint/2010/main" val="2728223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A35B7-BB22-B3B2-99D4-6C6C9F5FFF87}"/>
              </a:ext>
            </a:extLst>
          </p:cNvPr>
          <p:cNvSpPr>
            <a:spLocks noGrp="1"/>
          </p:cNvSpPr>
          <p:nvPr>
            <p:ph type="title"/>
          </p:nvPr>
        </p:nvSpPr>
        <p:spPr>
          <a:xfrm>
            <a:off x="838200" y="553661"/>
            <a:ext cx="5600700" cy="1325563"/>
          </a:xfrm>
        </p:spPr>
        <p:txBody>
          <a:bodyPr/>
          <a:lstStyle/>
          <a:p>
            <a:r>
              <a:rPr lang="en-GB" b="1">
                <a:solidFill>
                  <a:schemeClr val="bg1">
                    <a:lumMod val="50000"/>
                  </a:schemeClr>
                </a:solidFill>
              </a:rPr>
              <a:t>Reflections and Recommendations</a:t>
            </a:r>
          </a:p>
        </p:txBody>
      </p:sp>
      <p:sp>
        <p:nvSpPr>
          <p:cNvPr id="3" name="Content Placeholder 2">
            <a:extLst>
              <a:ext uri="{FF2B5EF4-FFF2-40B4-BE49-F238E27FC236}">
                <a16:creationId xmlns:a16="http://schemas.microsoft.com/office/drawing/2014/main" id="{23FBA331-B29E-504B-6AD9-2FEBD52B403E}"/>
              </a:ext>
            </a:extLst>
          </p:cNvPr>
          <p:cNvSpPr>
            <a:spLocks noGrp="1"/>
          </p:cNvSpPr>
          <p:nvPr>
            <p:ph idx="1"/>
          </p:nvPr>
        </p:nvSpPr>
        <p:spPr>
          <a:xfrm>
            <a:off x="838200" y="2141537"/>
            <a:ext cx="6382732" cy="4351338"/>
          </a:xfrm>
        </p:spPr>
        <p:txBody>
          <a:bodyPr>
            <a:normAutofit fontScale="92500"/>
          </a:bodyPr>
          <a:lstStyle/>
          <a:p>
            <a:pPr marL="0" indent="0">
              <a:buNone/>
            </a:pPr>
            <a:r>
              <a:rPr lang="en-US" sz="2200" b="1" i="0">
                <a:effectLst/>
                <a:latin typeface="Calibri" panose="020F0502020204030204" pitchFamily="34" charset="0"/>
              </a:rPr>
              <a:t>Aim: </a:t>
            </a:r>
            <a:r>
              <a:rPr lang="en-US" sz="2200" b="0" i="1">
                <a:effectLst/>
                <a:latin typeface="Calibri" panose="020F0502020204030204" pitchFamily="34" charset="0"/>
              </a:rPr>
              <a:t>producing recommendations and lessons learned from each work package, sharing new thinking for learners, employers, and the wider system in skills planning and alignment. </a:t>
            </a:r>
            <a:endParaRPr lang="en-US" sz="2200">
              <a:latin typeface="Calibri" panose="020F0502020204030204" pitchFamily="34" charset="0"/>
            </a:endParaRPr>
          </a:p>
          <a:p>
            <a:pPr marL="0" indent="0">
              <a:buNone/>
            </a:pPr>
            <a:r>
              <a:rPr lang="en-US" sz="2200" b="1">
                <a:latin typeface="Calibri" panose="020F0502020204030204" pitchFamily="34" charset="0"/>
              </a:rPr>
              <a:t>Activity: </a:t>
            </a:r>
          </a:p>
          <a:p>
            <a:r>
              <a:rPr lang="en-US" sz="2200" i="0">
                <a:effectLst/>
                <a:latin typeface="Calibri" panose="020F0502020204030204" pitchFamily="34" charset="0"/>
              </a:rPr>
              <a:t>Drawing on lessons learned from each of the work packages </a:t>
            </a:r>
          </a:p>
          <a:p>
            <a:r>
              <a:rPr lang="en-US" sz="2200" i="0">
                <a:effectLst/>
                <a:latin typeface="Calibri" panose="020F0502020204030204" pitchFamily="34" charset="0"/>
              </a:rPr>
              <a:t>Using the insight of the academics, practitioners and local partners involved in this work to best effect</a:t>
            </a:r>
          </a:p>
          <a:p>
            <a:r>
              <a:rPr lang="en-US" sz="2200">
                <a:latin typeface="Calibri" panose="020F0502020204030204" pitchFamily="34" charset="0"/>
              </a:rPr>
              <a:t>Taking forward SFC’s statutory duty to secure coherent provision through collaborations in other regions</a:t>
            </a:r>
          </a:p>
          <a:p>
            <a:r>
              <a:rPr lang="en-US" sz="2200">
                <a:latin typeface="Calibri" panose="020F0502020204030204" pitchFamily="34" charset="0"/>
              </a:rPr>
              <a:t>Considering implications for SFC’s approaches to accountability, assurance and funding</a:t>
            </a:r>
          </a:p>
          <a:p>
            <a:endParaRPr lang="en-GB" sz="2200"/>
          </a:p>
        </p:txBody>
      </p:sp>
      <p:pic>
        <p:nvPicPr>
          <p:cNvPr id="9" name="Picture 8" descr="Colourful strings being wound together">
            <a:extLst>
              <a:ext uri="{FF2B5EF4-FFF2-40B4-BE49-F238E27FC236}">
                <a16:creationId xmlns:a16="http://schemas.microsoft.com/office/drawing/2014/main" id="{9A379D15-C7FC-129F-4B71-4B4A4FA0CA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1050" y="0"/>
            <a:ext cx="3790950" cy="6858000"/>
          </a:xfrm>
          <a:prstGeom prst="rect">
            <a:avLst/>
          </a:prstGeom>
        </p:spPr>
      </p:pic>
    </p:spTree>
    <p:extLst>
      <p:ext uri="{BB962C8B-B14F-4D97-AF65-F5344CB8AC3E}">
        <p14:creationId xmlns:p14="http://schemas.microsoft.com/office/powerpoint/2010/main" val="3892509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787C02C-45F5-3AAE-8962-8B3F30F79925}"/>
              </a:ext>
            </a:extLst>
          </p:cNvPr>
          <p:cNvSpPr txBox="1"/>
          <p:nvPr/>
        </p:nvSpPr>
        <p:spPr>
          <a:xfrm>
            <a:off x="2331868" y="2213282"/>
            <a:ext cx="7528264" cy="243143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00A0AE"/>
                </a:solidFill>
                <a:effectLst/>
                <a:uLnTx/>
                <a:uFillTx/>
                <a:latin typeface="Calibri" panose="020F0502020204030204"/>
                <a:ea typeface="+mn-ea"/>
                <a:cs typeface="+mn-cs"/>
              </a:rPr>
              <a:t>Any questions?</a:t>
            </a:r>
            <a:br>
              <a:rPr kumimoji="0" lang="en-GB" sz="3600" b="1" i="0" u="none" strike="noStrike" kern="1200" cap="none" spc="0" normalizeH="0" baseline="0" noProof="0">
                <a:ln>
                  <a:noFill/>
                </a:ln>
                <a:solidFill>
                  <a:prstClr val="black"/>
                </a:solidFill>
                <a:effectLst/>
                <a:uLnTx/>
                <a:uFillTx/>
                <a:latin typeface="Calibri" panose="020F0502020204030204"/>
                <a:ea typeface="+mn-ea"/>
                <a:cs typeface="+mn-cs"/>
              </a:rPr>
            </a:br>
            <a:b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Alternatively, you can get in touch with the team at </a:t>
            </a: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hlinkClick r:id="rId2"/>
              </a:rPr>
              <a:t>Pathfinders@sfc.ac.uk</a:t>
            </a: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710637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8294" y="5568079"/>
            <a:ext cx="5470157" cy="473152"/>
          </a:xfrm>
        </p:spPr>
        <p:txBody>
          <a:bodyPr/>
          <a:lstStyle/>
          <a:p>
            <a:r>
              <a:rPr lang="en-GB" sz="1400" b="1"/>
              <a:t>- Scottish Funding Council Review, 2021</a:t>
            </a:r>
          </a:p>
        </p:txBody>
      </p:sp>
      <p:sp>
        <p:nvSpPr>
          <p:cNvPr id="3" name="Text Placeholder 2"/>
          <p:cNvSpPr>
            <a:spLocks noGrp="1"/>
          </p:cNvSpPr>
          <p:nvPr>
            <p:ph type="body" sz="half" idx="2"/>
          </p:nvPr>
        </p:nvSpPr>
        <p:spPr>
          <a:xfrm>
            <a:off x="5969704" y="882083"/>
            <a:ext cx="5585567" cy="4787995"/>
          </a:xfrm>
        </p:spPr>
        <p:txBody>
          <a:bodyPr>
            <a:normAutofit fontScale="92500"/>
          </a:bodyPr>
          <a:lstStyle/>
          <a:p>
            <a:r>
              <a:rPr lang="en-GB" sz="4800" b="1"/>
              <a:t>“</a:t>
            </a:r>
            <a:r>
              <a:rPr lang="en-GB" sz="2400"/>
              <a:t>We propose we lead a small number of Tertiary Provision Pathfinders, where we can build on the strong foundations of existing partnerships, to secure more coherent provision that meets the needs of learners, employers, regional and national needs. </a:t>
            </a:r>
          </a:p>
          <a:p>
            <a:endParaRPr lang="en-GB" sz="2400"/>
          </a:p>
          <a:p>
            <a:r>
              <a:rPr lang="en-GB" sz="2400"/>
              <a:t>The pathfinders will explore what further needs to be done in very practical ways to make the education and skills system responsive, integrated and to support economic recovery and inclusive growth in each region</a:t>
            </a:r>
            <a:r>
              <a:rPr lang="en-GB" sz="4800" b="1"/>
              <a:t>”</a:t>
            </a:r>
          </a:p>
        </p:txBody>
      </p:sp>
      <p:pic>
        <p:nvPicPr>
          <p:cNvPr id="10" name="Content Placeholder 9">
            <a:extLst>
              <a:ext uri="{FF2B5EF4-FFF2-40B4-BE49-F238E27FC236}">
                <a16:creationId xmlns:a16="http://schemas.microsoft.com/office/drawing/2014/main" id="{E8FC9F15-B5B6-5708-2038-0D249446183D}"/>
              </a:ext>
            </a:extLst>
          </p:cNvPr>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t="1276"/>
          <a:stretch/>
        </p:blipFill>
        <p:spPr>
          <a:xfrm>
            <a:off x="1047566" y="578723"/>
            <a:ext cx="4063348" cy="5700554"/>
          </a:xfrm>
          <a:prstGeom prst="rect">
            <a:avLst/>
          </a:prstGeom>
          <a:ln>
            <a:solidFill>
              <a:schemeClr val="tx1"/>
            </a:solidFill>
          </a:ln>
        </p:spPr>
      </p:pic>
    </p:spTree>
    <p:extLst>
      <p:ext uri="{BB962C8B-B14F-4D97-AF65-F5344CB8AC3E}">
        <p14:creationId xmlns:p14="http://schemas.microsoft.com/office/powerpoint/2010/main" val="2035148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590E5E2-6680-99F8-7762-AFEFF9B7CD22}"/>
              </a:ext>
            </a:extLst>
          </p:cNvPr>
          <p:cNvGrpSpPr/>
          <p:nvPr/>
        </p:nvGrpSpPr>
        <p:grpSpPr>
          <a:xfrm>
            <a:off x="1955940" y="2097347"/>
            <a:ext cx="2841397" cy="4151224"/>
            <a:chOff x="2062472" y="1538054"/>
            <a:chExt cx="2841397" cy="4151224"/>
          </a:xfrm>
        </p:grpSpPr>
        <p:pic>
          <p:nvPicPr>
            <p:cNvPr id="5" name="Picture 4">
              <a:extLst>
                <a:ext uri="{FF2B5EF4-FFF2-40B4-BE49-F238E27FC236}">
                  <a16:creationId xmlns:a16="http://schemas.microsoft.com/office/drawing/2014/main" id="{0BAF8834-EA1E-1D15-53CB-4D50963EF7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2472" y="1538054"/>
              <a:ext cx="2535462" cy="3568823"/>
            </a:xfrm>
            <a:prstGeom prst="rect">
              <a:avLst/>
            </a:prstGeom>
            <a:ln>
              <a:solidFill>
                <a:schemeClr val="tx1"/>
              </a:solidFill>
            </a:ln>
          </p:spPr>
        </p:pic>
        <p:sp>
          <p:nvSpPr>
            <p:cNvPr id="15" name="TextBox 14">
              <a:extLst>
                <a:ext uri="{FF2B5EF4-FFF2-40B4-BE49-F238E27FC236}">
                  <a16:creationId xmlns:a16="http://schemas.microsoft.com/office/drawing/2014/main" id="{3F1051D4-B276-71AA-5F91-8429A666D66B}"/>
                </a:ext>
              </a:extLst>
            </p:cNvPr>
            <p:cNvSpPr txBox="1"/>
            <p:nvPr/>
          </p:nvSpPr>
          <p:spPr>
            <a:xfrm>
              <a:off x="2368407" y="5319946"/>
              <a:ext cx="2535462" cy="369332"/>
            </a:xfrm>
            <a:prstGeom prst="rect">
              <a:avLst/>
            </a:prstGeom>
            <a:noFill/>
          </p:spPr>
          <p:txBody>
            <a:bodyPr wrap="square" rtlCol="0">
              <a:spAutoFit/>
            </a:bodyPr>
            <a:lstStyle/>
            <a:p>
              <a:pPr algn="ctr"/>
              <a:r>
                <a:rPr lang="en-GB"/>
                <a:t>2018	</a:t>
              </a:r>
            </a:p>
          </p:txBody>
        </p:sp>
      </p:grpSp>
      <p:grpSp>
        <p:nvGrpSpPr>
          <p:cNvPr id="19" name="Group 18">
            <a:extLst>
              <a:ext uri="{FF2B5EF4-FFF2-40B4-BE49-F238E27FC236}">
                <a16:creationId xmlns:a16="http://schemas.microsoft.com/office/drawing/2014/main" id="{E16744E4-D824-131F-02A1-F7BD624C0E64}"/>
              </a:ext>
            </a:extLst>
          </p:cNvPr>
          <p:cNvGrpSpPr/>
          <p:nvPr/>
        </p:nvGrpSpPr>
        <p:grpSpPr>
          <a:xfrm>
            <a:off x="4797337" y="2097347"/>
            <a:ext cx="2781209" cy="4144568"/>
            <a:chOff x="4903869" y="1538054"/>
            <a:chExt cx="2781209" cy="4144568"/>
          </a:xfrm>
        </p:grpSpPr>
        <p:pic>
          <p:nvPicPr>
            <p:cNvPr id="3" name="Picture 2" descr="Graphical user interface, text, application&#10;&#10;Description automatically generated">
              <a:extLst>
                <a:ext uri="{FF2B5EF4-FFF2-40B4-BE49-F238E27FC236}">
                  <a16:creationId xmlns:a16="http://schemas.microsoft.com/office/drawing/2014/main" id="{A5797811-41FA-988F-940D-F0DBB46D3846}"/>
                </a:ext>
              </a:extLst>
            </p:cNvPr>
            <p:cNvPicPr>
              <a:picLocks noChangeAspect="1"/>
            </p:cNvPicPr>
            <p:nvPr/>
          </p:nvPicPr>
          <p:blipFill rotWithShape="1">
            <a:blip r:embed="rId3">
              <a:extLst>
                <a:ext uri="{28A0092B-C50C-407E-A947-70E740481C1C}">
                  <a14:useLocalDpi xmlns:a14="http://schemas.microsoft.com/office/drawing/2010/main" val="0"/>
                </a:ext>
              </a:extLst>
            </a:blip>
            <a:srcRect l="3762" t="873" r="3523" b="1959"/>
            <a:stretch/>
          </p:blipFill>
          <p:spPr>
            <a:xfrm>
              <a:off x="4903869" y="1538054"/>
              <a:ext cx="2425100" cy="3568823"/>
            </a:xfrm>
            <a:prstGeom prst="rect">
              <a:avLst/>
            </a:prstGeom>
            <a:ln>
              <a:solidFill>
                <a:schemeClr val="accent1"/>
              </a:solidFill>
            </a:ln>
          </p:spPr>
        </p:pic>
        <p:sp>
          <p:nvSpPr>
            <p:cNvPr id="16" name="TextBox 15">
              <a:extLst>
                <a:ext uri="{FF2B5EF4-FFF2-40B4-BE49-F238E27FC236}">
                  <a16:creationId xmlns:a16="http://schemas.microsoft.com/office/drawing/2014/main" id="{C1D48D0B-8D2E-BC99-0AC4-D25B1C83DE28}"/>
                </a:ext>
              </a:extLst>
            </p:cNvPr>
            <p:cNvSpPr txBox="1"/>
            <p:nvPr/>
          </p:nvSpPr>
          <p:spPr>
            <a:xfrm>
              <a:off x="5149616" y="5313290"/>
              <a:ext cx="2535462" cy="369332"/>
            </a:xfrm>
            <a:prstGeom prst="rect">
              <a:avLst/>
            </a:prstGeom>
            <a:noFill/>
          </p:spPr>
          <p:txBody>
            <a:bodyPr wrap="square" rtlCol="0">
              <a:spAutoFit/>
            </a:bodyPr>
            <a:lstStyle/>
            <a:p>
              <a:pPr algn="ctr"/>
              <a:r>
                <a:rPr lang="en-GB"/>
                <a:t>2019	</a:t>
              </a:r>
            </a:p>
          </p:txBody>
        </p:sp>
      </p:grpSp>
      <p:grpSp>
        <p:nvGrpSpPr>
          <p:cNvPr id="20" name="Group 19">
            <a:extLst>
              <a:ext uri="{FF2B5EF4-FFF2-40B4-BE49-F238E27FC236}">
                <a16:creationId xmlns:a16="http://schemas.microsoft.com/office/drawing/2014/main" id="{D2C53677-CE72-B790-75D7-43C56117BF65}"/>
              </a:ext>
            </a:extLst>
          </p:cNvPr>
          <p:cNvGrpSpPr/>
          <p:nvPr/>
        </p:nvGrpSpPr>
        <p:grpSpPr>
          <a:xfrm>
            <a:off x="7528372" y="2097347"/>
            <a:ext cx="2766281" cy="4144568"/>
            <a:chOff x="7634904" y="1538054"/>
            <a:chExt cx="2766281" cy="4144568"/>
          </a:xfrm>
        </p:grpSpPr>
        <p:pic>
          <p:nvPicPr>
            <p:cNvPr id="8" name="Picture 7">
              <a:extLst>
                <a:ext uri="{FF2B5EF4-FFF2-40B4-BE49-F238E27FC236}">
                  <a16:creationId xmlns:a16="http://schemas.microsoft.com/office/drawing/2014/main" id="{C589A39F-7211-527B-F79C-D08D26181C60}"/>
                </a:ext>
              </a:extLst>
            </p:cNvPr>
            <p:cNvPicPr>
              <a:picLocks noChangeAspect="1"/>
            </p:cNvPicPr>
            <p:nvPr/>
          </p:nvPicPr>
          <p:blipFill rotWithShape="1">
            <a:blip r:embed="rId4">
              <a:extLst>
                <a:ext uri="{28A0092B-C50C-407E-A947-70E740481C1C}">
                  <a14:useLocalDpi xmlns:a14="http://schemas.microsoft.com/office/drawing/2010/main" val="0"/>
                </a:ext>
              </a:extLst>
            </a:blip>
            <a:srcRect l="3101" t="2477" r="2472" b="2047"/>
            <a:stretch/>
          </p:blipFill>
          <p:spPr>
            <a:xfrm>
              <a:off x="7634904" y="1538054"/>
              <a:ext cx="2494625" cy="3568823"/>
            </a:xfrm>
            <a:prstGeom prst="rect">
              <a:avLst/>
            </a:prstGeom>
            <a:ln>
              <a:solidFill>
                <a:schemeClr val="accent1"/>
              </a:solidFill>
            </a:ln>
          </p:spPr>
        </p:pic>
        <p:sp>
          <p:nvSpPr>
            <p:cNvPr id="17" name="TextBox 16">
              <a:extLst>
                <a:ext uri="{FF2B5EF4-FFF2-40B4-BE49-F238E27FC236}">
                  <a16:creationId xmlns:a16="http://schemas.microsoft.com/office/drawing/2014/main" id="{8A11FA9B-C3D9-4116-D3E3-60EC45496B23}"/>
                </a:ext>
              </a:extLst>
            </p:cNvPr>
            <p:cNvSpPr txBox="1"/>
            <p:nvPr/>
          </p:nvSpPr>
          <p:spPr>
            <a:xfrm>
              <a:off x="7865723" y="5313290"/>
              <a:ext cx="2535462" cy="369332"/>
            </a:xfrm>
            <a:prstGeom prst="rect">
              <a:avLst/>
            </a:prstGeom>
            <a:noFill/>
          </p:spPr>
          <p:txBody>
            <a:bodyPr wrap="square" rtlCol="0">
              <a:spAutoFit/>
            </a:bodyPr>
            <a:lstStyle/>
            <a:p>
              <a:pPr algn="ctr"/>
              <a:r>
                <a:rPr lang="en-GB"/>
                <a:t>2022	</a:t>
              </a:r>
            </a:p>
          </p:txBody>
        </p:sp>
      </p:grpSp>
      <p:sp>
        <p:nvSpPr>
          <p:cNvPr id="21" name="Title 1">
            <a:extLst>
              <a:ext uri="{FF2B5EF4-FFF2-40B4-BE49-F238E27FC236}">
                <a16:creationId xmlns:a16="http://schemas.microsoft.com/office/drawing/2014/main" id="{3AC3CEB6-62EA-D217-ED74-6BCE89E29650}"/>
              </a:ext>
            </a:extLst>
          </p:cNvPr>
          <p:cNvSpPr>
            <a:spLocks noGrp="1"/>
          </p:cNvSpPr>
          <p:nvPr>
            <p:ph type="title"/>
          </p:nvPr>
        </p:nvSpPr>
        <p:spPr>
          <a:xfrm>
            <a:off x="838200" y="365125"/>
            <a:ext cx="10515600" cy="1325563"/>
          </a:xfrm>
        </p:spPr>
        <p:txBody>
          <a:bodyPr/>
          <a:lstStyle/>
          <a:p>
            <a:r>
              <a:rPr lang="en-GB" b="1"/>
              <a:t>Building on national policy direction…</a:t>
            </a:r>
          </a:p>
        </p:txBody>
      </p:sp>
    </p:spTree>
    <p:extLst>
      <p:ext uri="{BB962C8B-B14F-4D97-AF65-F5344CB8AC3E}">
        <p14:creationId xmlns:p14="http://schemas.microsoft.com/office/powerpoint/2010/main" val="29674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B65DAC5-3BB1-458A-2199-481CDEE34F34}"/>
              </a:ext>
            </a:extLst>
          </p:cNvPr>
          <p:cNvGrpSpPr/>
          <p:nvPr/>
        </p:nvGrpSpPr>
        <p:grpSpPr>
          <a:xfrm>
            <a:off x="414434" y="1131808"/>
            <a:ext cx="5361624" cy="2980820"/>
            <a:chOff x="679327" y="615751"/>
            <a:chExt cx="4930898" cy="2580450"/>
          </a:xfrm>
        </p:grpSpPr>
        <p:pic>
          <p:nvPicPr>
            <p:cNvPr id="4" name="Picture 3" descr="A picture containing text, different, screenshot&#10;&#10;Description automatically generated">
              <a:extLst>
                <a:ext uri="{FF2B5EF4-FFF2-40B4-BE49-F238E27FC236}">
                  <a16:creationId xmlns:a16="http://schemas.microsoft.com/office/drawing/2014/main" id="{51B99E9C-DD40-0223-9045-E4796F8D7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327" y="615751"/>
              <a:ext cx="2916880" cy="1867139"/>
            </a:xfrm>
            <a:prstGeom prst="rect">
              <a:avLst/>
            </a:prstGeom>
            <a:ln>
              <a:solidFill>
                <a:schemeClr val="tx1"/>
              </a:solidFill>
            </a:ln>
          </p:spPr>
        </p:pic>
        <p:pic>
          <p:nvPicPr>
            <p:cNvPr id="6" name="Picture 5" descr="Map&#10;&#10;Description automatically generated">
              <a:extLst>
                <a:ext uri="{FF2B5EF4-FFF2-40B4-BE49-F238E27FC236}">
                  <a16:creationId xmlns:a16="http://schemas.microsoft.com/office/drawing/2014/main" id="{1A4A9B76-6D5A-5FD5-1892-AC47E81B98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3164" y="615751"/>
              <a:ext cx="1827061" cy="2580450"/>
            </a:xfrm>
            <a:prstGeom prst="rect">
              <a:avLst/>
            </a:prstGeom>
            <a:ln>
              <a:solidFill>
                <a:schemeClr val="tx1"/>
              </a:solidFill>
            </a:ln>
          </p:spPr>
        </p:pic>
        <p:sp>
          <p:nvSpPr>
            <p:cNvPr id="7" name="TextBox 6">
              <a:extLst>
                <a:ext uri="{FF2B5EF4-FFF2-40B4-BE49-F238E27FC236}">
                  <a16:creationId xmlns:a16="http://schemas.microsoft.com/office/drawing/2014/main" id="{606C5285-562D-6C93-187D-B86B77A24E54}"/>
                </a:ext>
              </a:extLst>
            </p:cNvPr>
            <p:cNvSpPr txBox="1"/>
            <p:nvPr/>
          </p:nvSpPr>
          <p:spPr>
            <a:xfrm>
              <a:off x="679327" y="2695575"/>
              <a:ext cx="2916880" cy="369332"/>
            </a:xfrm>
            <a:prstGeom prst="rect">
              <a:avLst/>
            </a:prstGeom>
            <a:noFill/>
          </p:spPr>
          <p:txBody>
            <a:bodyPr wrap="square" rtlCol="0">
              <a:spAutoFit/>
            </a:bodyPr>
            <a:lstStyle/>
            <a:p>
              <a:r>
                <a:rPr lang="en-GB" b="1"/>
                <a:t>Regional skills commitments</a:t>
              </a:r>
            </a:p>
          </p:txBody>
        </p:sp>
      </p:grpSp>
      <p:grpSp>
        <p:nvGrpSpPr>
          <p:cNvPr id="14" name="Group 13">
            <a:extLst>
              <a:ext uri="{FF2B5EF4-FFF2-40B4-BE49-F238E27FC236}">
                <a16:creationId xmlns:a16="http://schemas.microsoft.com/office/drawing/2014/main" id="{1450FD93-9037-4512-0A40-113EB56ADDE9}"/>
              </a:ext>
            </a:extLst>
          </p:cNvPr>
          <p:cNvGrpSpPr/>
          <p:nvPr/>
        </p:nvGrpSpPr>
        <p:grpSpPr>
          <a:xfrm>
            <a:off x="6415944" y="1131808"/>
            <a:ext cx="5534204" cy="2980820"/>
            <a:chOff x="6317093" y="615751"/>
            <a:chExt cx="5534204" cy="2980820"/>
          </a:xfrm>
        </p:grpSpPr>
        <p:pic>
          <p:nvPicPr>
            <p:cNvPr id="10" name="Picture 9" descr="Graphical user interface, website&#10;&#10;Description automatically generated">
              <a:extLst>
                <a:ext uri="{FF2B5EF4-FFF2-40B4-BE49-F238E27FC236}">
                  <a16:creationId xmlns:a16="http://schemas.microsoft.com/office/drawing/2014/main" id="{DFC3A6CD-BD8F-1F6F-2BF2-4B3F5829A4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7093" y="615751"/>
              <a:ext cx="2115757" cy="2980820"/>
            </a:xfrm>
            <a:prstGeom prst="rect">
              <a:avLst/>
            </a:prstGeom>
            <a:ln>
              <a:solidFill>
                <a:schemeClr val="tx1"/>
              </a:solidFill>
            </a:ln>
          </p:spPr>
        </p:pic>
        <p:pic>
          <p:nvPicPr>
            <p:cNvPr id="12" name="Picture 11">
              <a:extLst>
                <a:ext uri="{FF2B5EF4-FFF2-40B4-BE49-F238E27FC236}">
                  <a16:creationId xmlns:a16="http://schemas.microsoft.com/office/drawing/2014/main" id="{701976EC-437C-EADA-BD97-5C3DA62AC7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0318" y="615751"/>
              <a:ext cx="3124549" cy="2219306"/>
            </a:xfrm>
            <a:prstGeom prst="rect">
              <a:avLst/>
            </a:prstGeom>
            <a:ln>
              <a:solidFill>
                <a:schemeClr val="tx1"/>
              </a:solidFill>
            </a:ln>
          </p:spPr>
        </p:pic>
        <p:sp>
          <p:nvSpPr>
            <p:cNvPr id="13" name="TextBox 12">
              <a:extLst>
                <a:ext uri="{FF2B5EF4-FFF2-40B4-BE49-F238E27FC236}">
                  <a16:creationId xmlns:a16="http://schemas.microsoft.com/office/drawing/2014/main" id="{B38D3DA7-9A7F-0819-A909-60413EA49261}"/>
                </a:ext>
              </a:extLst>
            </p:cNvPr>
            <p:cNvSpPr txBox="1"/>
            <p:nvPr/>
          </p:nvSpPr>
          <p:spPr>
            <a:xfrm>
              <a:off x="8726748" y="3011535"/>
              <a:ext cx="3124549" cy="369332"/>
            </a:xfrm>
            <a:prstGeom prst="rect">
              <a:avLst/>
            </a:prstGeom>
            <a:noFill/>
          </p:spPr>
          <p:txBody>
            <a:bodyPr wrap="square" rtlCol="0">
              <a:spAutoFit/>
            </a:bodyPr>
            <a:lstStyle/>
            <a:p>
              <a:r>
                <a:rPr lang="en-GB" b="1"/>
                <a:t>Regional Economic Strategies</a:t>
              </a:r>
            </a:p>
          </p:txBody>
        </p:sp>
      </p:grpSp>
      <p:grpSp>
        <p:nvGrpSpPr>
          <p:cNvPr id="23" name="Group 22">
            <a:extLst>
              <a:ext uri="{FF2B5EF4-FFF2-40B4-BE49-F238E27FC236}">
                <a16:creationId xmlns:a16="http://schemas.microsoft.com/office/drawing/2014/main" id="{544F5B5D-A4A5-3685-ECAF-264AF322D075}"/>
              </a:ext>
            </a:extLst>
          </p:cNvPr>
          <p:cNvGrpSpPr/>
          <p:nvPr/>
        </p:nvGrpSpPr>
        <p:grpSpPr>
          <a:xfrm>
            <a:off x="1901549" y="4493278"/>
            <a:ext cx="7926032" cy="2226984"/>
            <a:chOff x="1941342" y="4248686"/>
            <a:chExt cx="7926032" cy="2226984"/>
          </a:xfrm>
        </p:grpSpPr>
        <p:grpSp>
          <p:nvGrpSpPr>
            <p:cNvPr id="21" name="Group 20">
              <a:extLst>
                <a:ext uri="{FF2B5EF4-FFF2-40B4-BE49-F238E27FC236}">
                  <a16:creationId xmlns:a16="http://schemas.microsoft.com/office/drawing/2014/main" id="{F047DE43-557F-A178-14EB-1E5492AF0F36}"/>
                </a:ext>
              </a:extLst>
            </p:cNvPr>
            <p:cNvGrpSpPr/>
            <p:nvPr/>
          </p:nvGrpSpPr>
          <p:grpSpPr>
            <a:xfrm>
              <a:off x="1941342" y="4248686"/>
              <a:ext cx="7926032" cy="1665089"/>
              <a:chOff x="2012881" y="4520403"/>
              <a:chExt cx="7926032" cy="1665089"/>
            </a:xfrm>
          </p:grpSpPr>
          <p:pic>
            <p:nvPicPr>
              <p:cNvPr id="16" name="Picture 15" descr="A picture containing logo&#10;&#10;Description automatically generated">
                <a:extLst>
                  <a:ext uri="{FF2B5EF4-FFF2-40B4-BE49-F238E27FC236}">
                    <a16:creationId xmlns:a16="http://schemas.microsoft.com/office/drawing/2014/main" id="{19E719C2-2736-6EA3-78B3-12E8E3645D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2881" y="5383737"/>
                <a:ext cx="3981399" cy="801755"/>
              </a:xfrm>
              <a:prstGeom prst="rect">
                <a:avLst/>
              </a:prstGeom>
              <a:ln>
                <a:solidFill>
                  <a:schemeClr val="tx1"/>
                </a:solidFill>
              </a:ln>
            </p:spPr>
          </p:pic>
          <p:pic>
            <p:nvPicPr>
              <p:cNvPr id="18" name="Picture 17" descr="Logo, company name&#10;&#10;Description automatically generated">
                <a:extLst>
                  <a:ext uri="{FF2B5EF4-FFF2-40B4-BE49-F238E27FC236}">
                    <a16:creationId xmlns:a16="http://schemas.microsoft.com/office/drawing/2014/main" id="{353469EC-AC28-E505-BFA7-4C8F928773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2658" y="4520403"/>
                <a:ext cx="3583244" cy="670771"/>
              </a:xfrm>
              <a:prstGeom prst="rect">
                <a:avLst/>
              </a:prstGeom>
              <a:ln>
                <a:solidFill>
                  <a:schemeClr val="tx1"/>
                </a:solidFill>
              </a:ln>
            </p:spPr>
          </p:pic>
          <p:pic>
            <p:nvPicPr>
              <p:cNvPr id="20" name="Picture 19" descr="A picture containing logo&#10;&#10;Description automatically generated">
                <a:extLst>
                  <a:ext uri="{FF2B5EF4-FFF2-40B4-BE49-F238E27FC236}">
                    <a16:creationId xmlns:a16="http://schemas.microsoft.com/office/drawing/2014/main" id="{97580E55-25BF-F222-F82D-FF1B493194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86004" y="5374352"/>
                <a:ext cx="3852909" cy="811139"/>
              </a:xfrm>
              <a:prstGeom prst="rect">
                <a:avLst/>
              </a:prstGeom>
              <a:ln>
                <a:solidFill>
                  <a:schemeClr val="tx1"/>
                </a:solidFill>
              </a:ln>
            </p:spPr>
          </p:pic>
        </p:grpSp>
        <p:sp>
          <p:nvSpPr>
            <p:cNvPr id="22" name="TextBox 21">
              <a:extLst>
                <a:ext uri="{FF2B5EF4-FFF2-40B4-BE49-F238E27FC236}">
                  <a16:creationId xmlns:a16="http://schemas.microsoft.com/office/drawing/2014/main" id="{1F9505F5-FB32-0733-4517-6154DF94B269}"/>
                </a:ext>
              </a:extLst>
            </p:cNvPr>
            <p:cNvSpPr txBox="1"/>
            <p:nvPr/>
          </p:nvSpPr>
          <p:spPr>
            <a:xfrm>
              <a:off x="4385470" y="6106338"/>
              <a:ext cx="3074541" cy="369332"/>
            </a:xfrm>
            <a:prstGeom prst="rect">
              <a:avLst/>
            </a:prstGeom>
            <a:noFill/>
          </p:spPr>
          <p:txBody>
            <a:bodyPr wrap="square" rtlCol="0">
              <a:spAutoFit/>
            </a:bodyPr>
            <a:lstStyle/>
            <a:p>
              <a:r>
                <a:rPr lang="en-GB" b="1"/>
                <a:t>City Region and Growth Deals</a:t>
              </a:r>
            </a:p>
          </p:txBody>
        </p:sp>
      </p:grpSp>
      <p:sp>
        <p:nvSpPr>
          <p:cNvPr id="24" name="Title 1">
            <a:extLst>
              <a:ext uri="{FF2B5EF4-FFF2-40B4-BE49-F238E27FC236}">
                <a16:creationId xmlns:a16="http://schemas.microsoft.com/office/drawing/2014/main" id="{458D21B2-C5B9-7C2A-F222-D0EFF0D384D9}"/>
              </a:ext>
            </a:extLst>
          </p:cNvPr>
          <p:cNvSpPr>
            <a:spLocks noGrp="1"/>
          </p:cNvSpPr>
          <p:nvPr>
            <p:ph type="title"/>
          </p:nvPr>
        </p:nvSpPr>
        <p:spPr>
          <a:xfrm>
            <a:off x="608232" y="-72829"/>
            <a:ext cx="10515600" cy="1325563"/>
          </a:xfrm>
        </p:spPr>
        <p:txBody>
          <a:bodyPr/>
          <a:lstStyle/>
          <a:p>
            <a:r>
              <a:rPr lang="en-GB" b="1"/>
              <a:t>…connecting to regional priorities</a:t>
            </a:r>
          </a:p>
        </p:txBody>
      </p:sp>
    </p:spTree>
    <p:extLst>
      <p:ext uri="{BB962C8B-B14F-4D97-AF65-F5344CB8AC3E}">
        <p14:creationId xmlns:p14="http://schemas.microsoft.com/office/powerpoint/2010/main" val="102232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 picture containing silhouette&#10;&#10;Description automatically generated">
            <a:extLst>
              <a:ext uri="{FF2B5EF4-FFF2-40B4-BE49-F238E27FC236}">
                <a16:creationId xmlns:a16="http://schemas.microsoft.com/office/drawing/2014/main" id="{0F3304F2-7C42-C4EE-1148-FA25F965FF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853" y="102963"/>
            <a:ext cx="5163500" cy="6195253"/>
          </a:xfrm>
          <a:prstGeom prst="rect">
            <a:avLst/>
          </a:prstGeom>
          <a:ln>
            <a:noFill/>
          </a:ln>
        </p:spPr>
      </p:pic>
      <p:pic>
        <p:nvPicPr>
          <p:cNvPr id="43" name="Picture 18" descr="Image result for one north east">
            <a:extLst>
              <a:ext uri="{FF2B5EF4-FFF2-40B4-BE49-F238E27FC236}">
                <a16:creationId xmlns:a16="http://schemas.microsoft.com/office/drawing/2014/main" id="{3BDA616F-2D3D-B372-3127-21848E67FF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1265" y="5217806"/>
            <a:ext cx="1997983" cy="1121061"/>
          </a:xfrm>
          <a:prstGeom prst="rect">
            <a:avLst/>
          </a:prstGeom>
          <a:noFill/>
          <a:extLst>
            <a:ext uri="{909E8E84-426E-40DD-AFC4-6F175D3DCCD1}">
              <a14:hiddenFill xmlns:a14="http://schemas.microsoft.com/office/drawing/2010/main">
                <a:solidFill>
                  <a:srgbClr val="FFFFFF"/>
                </a:solidFill>
              </a14:hiddenFill>
            </a:ext>
          </a:extLst>
        </p:spPr>
      </p:pic>
      <p:sp>
        <p:nvSpPr>
          <p:cNvPr id="44" name="Title 1">
            <a:extLst>
              <a:ext uri="{FF2B5EF4-FFF2-40B4-BE49-F238E27FC236}">
                <a16:creationId xmlns:a16="http://schemas.microsoft.com/office/drawing/2014/main" id="{3CFF71ED-76BF-B3D6-7113-2D338ED34045}"/>
              </a:ext>
            </a:extLst>
          </p:cNvPr>
          <p:cNvSpPr>
            <a:spLocks noGrp="1"/>
          </p:cNvSpPr>
          <p:nvPr>
            <p:ph type="title"/>
          </p:nvPr>
        </p:nvSpPr>
        <p:spPr>
          <a:xfrm>
            <a:off x="5915158" y="1768237"/>
            <a:ext cx="5146157" cy="473152"/>
          </a:xfrm>
        </p:spPr>
        <p:txBody>
          <a:bodyPr/>
          <a:lstStyle/>
          <a:p>
            <a:r>
              <a:rPr lang="en-GB" sz="2133"/>
              <a:t>South of Scotland</a:t>
            </a:r>
          </a:p>
        </p:txBody>
      </p:sp>
      <p:pic>
        <p:nvPicPr>
          <p:cNvPr id="45" name="Picture 4" descr="See the source image">
            <a:extLst>
              <a:ext uri="{FF2B5EF4-FFF2-40B4-BE49-F238E27FC236}">
                <a16:creationId xmlns:a16="http://schemas.microsoft.com/office/drawing/2014/main" id="{29AECECB-2005-8898-F904-53A1E47847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10517" y="2292375"/>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See the source image">
            <a:extLst>
              <a:ext uri="{FF2B5EF4-FFF2-40B4-BE49-F238E27FC236}">
                <a16:creationId xmlns:a16="http://schemas.microsoft.com/office/drawing/2014/main" id="{E3C5C4C6-8193-813E-1798-B55EDCD82CA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510" t="17305" r="8332" b="20142"/>
          <a:stretch/>
        </p:blipFill>
        <p:spPr bwMode="auto">
          <a:xfrm>
            <a:off x="6015677" y="2325732"/>
            <a:ext cx="1399183" cy="720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Image">
            <a:extLst>
              <a:ext uri="{FF2B5EF4-FFF2-40B4-BE49-F238E27FC236}">
                <a16:creationId xmlns:a16="http://schemas.microsoft.com/office/drawing/2014/main" id="{A403BF25-037F-15D1-4995-847C71CAC55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1625" b="26545"/>
          <a:stretch/>
        </p:blipFill>
        <p:spPr bwMode="auto">
          <a:xfrm>
            <a:off x="7563893" y="2220625"/>
            <a:ext cx="1018720" cy="528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Text&#10;&#10;Description automatically generated with medium confidence">
            <a:extLst>
              <a:ext uri="{FF2B5EF4-FFF2-40B4-BE49-F238E27FC236}">
                <a16:creationId xmlns:a16="http://schemas.microsoft.com/office/drawing/2014/main" id="{DCE36D58-6AAB-0CCC-C6E1-346485B72D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2138" y="2493732"/>
            <a:ext cx="1236061" cy="384000"/>
          </a:xfrm>
          <a:prstGeom prst="rect">
            <a:avLst/>
          </a:prstGeom>
        </p:spPr>
      </p:pic>
      <p:pic>
        <p:nvPicPr>
          <p:cNvPr id="49" name="Picture 12" descr="Image result for borders council">
            <a:extLst>
              <a:ext uri="{FF2B5EF4-FFF2-40B4-BE49-F238E27FC236}">
                <a16:creationId xmlns:a16="http://schemas.microsoft.com/office/drawing/2014/main" id="{A6EDAE07-0449-A6B8-9BB3-DB5B5B1C6CF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37573" y="3132407"/>
            <a:ext cx="1174401" cy="720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Link to homepage">
            <a:extLst>
              <a:ext uri="{FF2B5EF4-FFF2-40B4-BE49-F238E27FC236}">
                <a16:creationId xmlns:a16="http://schemas.microsoft.com/office/drawing/2014/main" id="{95FDF3A4-917D-F760-5ECC-EF057B650A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9918" y="3132407"/>
            <a:ext cx="1115636" cy="624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6" descr="Logo">
            <a:extLst>
              <a:ext uri="{FF2B5EF4-FFF2-40B4-BE49-F238E27FC236}">
                <a16:creationId xmlns:a16="http://schemas.microsoft.com/office/drawing/2014/main" id="{7C07D221-7F67-DC54-D47E-3ACF07DBE8D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37910" y="3255861"/>
            <a:ext cx="1191817" cy="576000"/>
          </a:xfrm>
          <a:prstGeom prst="rect">
            <a:avLst/>
          </a:prstGeom>
          <a:noFill/>
          <a:extLst>
            <a:ext uri="{909E8E84-426E-40DD-AFC4-6F175D3DCCD1}">
              <a14:hiddenFill xmlns:a14="http://schemas.microsoft.com/office/drawing/2010/main">
                <a:solidFill>
                  <a:srgbClr val="FFFFFF"/>
                </a:solidFill>
              </a14:hiddenFill>
            </a:ext>
          </a:extLst>
        </p:spPr>
      </p:pic>
      <p:sp>
        <p:nvSpPr>
          <p:cNvPr id="53" name="Title 1">
            <a:extLst>
              <a:ext uri="{FF2B5EF4-FFF2-40B4-BE49-F238E27FC236}">
                <a16:creationId xmlns:a16="http://schemas.microsoft.com/office/drawing/2014/main" id="{B843C346-9143-63E7-6643-76767A717F7D}"/>
              </a:ext>
            </a:extLst>
          </p:cNvPr>
          <p:cNvSpPr txBox="1">
            <a:spLocks/>
          </p:cNvSpPr>
          <p:nvPr/>
        </p:nvSpPr>
        <p:spPr>
          <a:xfrm>
            <a:off x="5915158" y="4204391"/>
            <a:ext cx="5146157" cy="473152"/>
          </a:xfrm>
          <a:prstGeom prst="rect">
            <a:avLst/>
          </a:prstGeom>
          <a:noFill/>
        </p:spPr>
        <p:txBody>
          <a:bodyPr lIns="91440" tIns="45720" rIns="91440" bIns="45720" anchor="ctr">
            <a:noAutofit/>
          </a:bodyPr>
          <a:lstStyle>
            <a:lvl1pPr algn="l" defTabSz="914378" rtl="0" eaLnBrk="1" latinLnBrk="0" hangingPunct="1">
              <a:spcBef>
                <a:spcPct val="0"/>
              </a:spcBef>
              <a:buNone/>
              <a:defRPr sz="2000" b="0" kern="1200">
                <a:solidFill>
                  <a:srgbClr val="00A0AE"/>
                </a:solidFill>
                <a:latin typeface="+mj-lt"/>
                <a:ea typeface="+mj-ea"/>
                <a:cs typeface="+mj-cs"/>
              </a:defRPr>
            </a:lvl1p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GB" sz="2100" b="0" i="0" u="none" strike="noStrike" kern="1200" cap="none" spc="0" normalizeH="0" baseline="0" noProof="0">
                <a:ln>
                  <a:noFill/>
                </a:ln>
                <a:solidFill>
                  <a:srgbClr val="00A0AE"/>
                </a:solidFill>
                <a:effectLst/>
                <a:uLnTx/>
                <a:uFillTx/>
                <a:latin typeface="Calibri Light" panose="020F0302020204030204"/>
                <a:ea typeface="+mj-ea"/>
                <a:cs typeface="+mj-cs"/>
              </a:rPr>
              <a:t>North-east of Scotland</a:t>
            </a:r>
          </a:p>
        </p:txBody>
      </p:sp>
      <p:pic>
        <p:nvPicPr>
          <p:cNvPr id="54" name="Picture 4" descr="Robert Gordon University logo">
            <a:extLst>
              <a:ext uri="{FF2B5EF4-FFF2-40B4-BE49-F238E27FC236}">
                <a16:creationId xmlns:a16="http://schemas.microsoft.com/office/drawing/2014/main" id="{9F05353D-806F-96E6-EB32-AC14837DDA3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97187" y="4938739"/>
            <a:ext cx="1352133" cy="25239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University of Aberdeen logo">
            <a:extLst>
              <a:ext uri="{FF2B5EF4-FFF2-40B4-BE49-F238E27FC236}">
                <a16:creationId xmlns:a16="http://schemas.microsoft.com/office/drawing/2014/main" id="{5E920CF7-3DD6-9428-22BF-D0F14650CA6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61029" y="4882118"/>
            <a:ext cx="1377595" cy="30766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See the source image">
            <a:extLst>
              <a:ext uri="{FF2B5EF4-FFF2-40B4-BE49-F238E27FC236}">
                <a16:creationId xmlns:a16="http://schemas.microsoft.com/office/drawing/2014/main" id="{C4038878-D59E-29AF-28B4-0A26DB3E1F0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61789" y="4846228"/>
            <a:ext cx="1045483" cy="46744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4">
            <a:extLst>
              <a:ext uri="{FF2B5EF4-FFF2-40B4-BE49-F238E27FC236}">
                <a16:creationId xmlns:a16="http://schemas.microsoft.com/office/drawing/2014/main" id="{C97E5884-3CDB-1893-F762-73E067E0559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878672" y="4772785"/>
            <a:ext cx="614333" cy="61433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6" descr="Aberdeenshire Council logo">
            <a:extLst>
              <a:ext uri="{FF2B5EF4-FFF2-40B4-BE49-F238E27FC236}">
                <a16:creationId xmlns:a16="http://schemas.microsoft.com/office/drawing/2014/main" id="{619FBCFD-6A5D-11EE-A89F-B4EE6DD533B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68904" y="5631446"/>
            <a:ext cx="1436273" cy="29378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2" descr="See the source image">
            <a:extLst>
              <a:ext uri="{FF2B5EF4-FFF2-40B4-BE49-F238E27FC236}">
                <a16:creationId xmlns:a16="http://schemas.microsoft.com/office/drawing/2014/main" id="{1735AEAB-232D-4894-983E-AF7108C1AF2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720119" y="5439292"/>
            <a:ext cx="931437" cy="67808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02F3533-6FA7-BC7A-3438-C64D8AEE78B4}"/>
              </a:ext>
            </a:extLst>
          </p:cNvPr>
          <p:cNvGrpSpPr/>
          <p:nvPr/>
        </p:nvGrpSpPr>
        <p:grpSpPr>
          <a:xfrm>
            <a:off x="5812997" y="602369"/>
            <a:ext cx="3849149" cy="870311"/>
            <a:chOff x="5785338" y="581918"/>
            <a:chExt cx="3849149" cy="870311"/>
          </a:xfrm>
        </p:grpSpPr>
        <p:pic>
          <p:nvPicPr>
            <p:cNvPr id="52" name="Picture 24" descr="Image result for skills development scotland">
              <a:extLst>
                <a:ext uri="{FF2B5EF4-FFF2-40B4-BE49-F238E27FC236}">
                  <a16:creationId xmlns:a16="http://schemas.microsoft.com/office/drawing/2014/main" id="{3B8A8A71-FCB8-AAA9-2C3E-7DCD2BD9FAD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784567" y="729072"/>
              <a:ext cx="849920" cy="576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6" descr="SFC Logo_SFC Logo - Colour">
              <a:extLst>
                <a:ext uri="{FF2B5EF4-FFF2-40B4-BE49-F238E27FC236}">
                  <a16:creationId xmlns:a16="http://schemas.microsoft.com/office/drawing/2014/main" id="{CEE9CB72-9225-93D4-B505-9B262089BEA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785338" y="581918"/>
              <a:ext cx="2578701" cy="870311"/>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Image result for University of the West of Scotland logo">
            <a:extLst>
              <a:ext uri="{FF2B5EF4-FFF2-40B4-BE49-F238E27FC236}">
                <a16:creationId xmlns:a16="http://schemas.microsoft.com/office/drawing/2014/main" id="{EAF666BE-30A6-2A36-74E7-A6E1E75AEB4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329727" y="3068635"/>
            <a:ext cx="1315051" cy="9189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DBE6C18-15CC-B8D7-1EBD-4A120A466BB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189318" y="5455819"/>
            <a:ext cx="1282322" cy="678087"/>
          </a:xfrm>
          <a:prstGeom prst="rect">
            <a:avLst/>
          </a:prstGeom>
        </p:spPr>
      </p:pic>
    </p:spTree>
    <p:extLst>
      <p:ext uri="{BB962C8B-B14F-4D97-AF65-F5344CB8AC3E}">
        <p14:creationId xmlns:p14="http://schemas.microsoft.com/office/powerpoint/2010/main" val="2495009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4F9BB-9B76-5551-DC50-AF76F0541390}"/>
              </a:ext>
            </a:extLst>
          </p:cNvPr>
          <p:cNvSpPr>
            <a:spLocks noGrp="1"/>
          </p:cNvSpPr>
          <p:nvPr>
            <p:ph type="title"/>
          </p:nvPr>
        </p:nvSpPr>
        <p:spPr/>
        <p:txBody>
          <a:bodyPr/>
          <a:lstStyle/>
          <a:p>
            <a:r>
              <a:rPr lang="en-GB" b="1"/>
              <a:t>Vision</a:t>
            </a:r>
          </a:p>
        </p:txBody>
      </p:sp>
      <p:sp>
        <p:nvSpPr>
          <p:cNvPr id="3" name="Content Placeholder 2">
            <a:extLst>
              <a:ext uri="{FF2B5EF4-FFF2-40B4-BE49-F238E27FC236}">
                <a16:creationId xmlns:a16="http://schemas.microsoft.com/office/drawing/2014/main" id="{A4A081B4-FFFE-86CE-314B-10EB183EC5EB}"/>
              </a:ext>
            </a:extLst>
          </p:cNvPr>
          <p:cNvSpPr>
            <a:spLocks noGrp="1"/>
          </p:cNvSpPr>
          <p:nvPr>
            <p:ph idx="1"/>
          </p:nvPr>
        </p:nvSpPr>
        <p:spPr>
          <a:xfrm>
            <a:off x="838200" y="1876425"/>
            <a:ext cx="10515600" cy="4351338"/>
          </a:xfrm>
        </p:spPr>
        <p:txBody>
          <a:bodyPr>
            <a:normAutofit/>
          </a:bodyPr>
          <a:lstStyle/>
          <a:p>
            <a:pPr marL="0" indent="0">
              <a:buNone/>
            </a:pPr>
            <a:r>
              <a:rPr lang="en-GB" sz="4000" b="0" i="0">
                <a:solidFill>
                  <a:srgbClr val="000000"/>
                </a:solidFill>
                <a:effectLst/>
              </a:rPr>
              <a:t>‘Through </a:t>
            </a:r>
            <a:r>
              <a:rPr lang="en-GB" sz="4000" b="1" i="0">
                <a:solidFill>
                  <a:srgbClr val="000000"/>
                </a:solidFill>
                <a:effectLst/>
              </a:rPr>
              <a:t>evidence</a:t>
            </a:r>
            <a:r>
              <a:rPr lang="en-GB" sz="4000" b="0" i="0">
                <a:solidFill>
                  <a:srgbClr val="000000"/>
                </a:solidFill>
                <a:effectLst/>
              </a:rPr>
              <a:t>, </a:t>
            </a:r>
            <a:r>
              <a:rPr lang="en-GB" sz="4000" b="1" i="0">
                <a:solidFill>
                  <a:srgbClr val="000000"/>
                </a:solidFill>
                <a:effectLst/>
              </a:rPr>
              <a:t>analysis</a:t>
            </a:r>
            <a:r>
              <a:rPr lang="en-GB" sz="4000" b="0" i="0">
                <a:solidFill>
                  <a:srgbClr val="000000"/>
                </a:solidFill>
                <a:effectLst/>
              </a:rPr>
              <a:t> and </a:t>
            </a:r>
            <a:r>
              <a:rPr lang="en-GB" sz="4000" b="1" i="0">
                <a:solidFill>
                  <a:srgbClr val="000000"/>
                </a:solidFill>
                <a:effectLst/>
              </a:rPr>
              <a:t>collaborative</a:t>
            </a:r>
            <a:r>
              <a:rPr lang="en-GB" sz="4000" b="0" i="0">
                <a:solidFill>
                  <a:srgbClr val="000000"/>
                </a:solidFill>
                <a:effectLst/>
              </a:rPr>
              <a:t> </a:t>
            </a:r>
            <a:r>
              <a:rPr lang="en-GB" sz="4000" b="1" i="0">
                <a:solidFill>
                  <a:srgbClr val="000000"/>
                </a:solidFill>
                <a:effectLst/>
              </a:rPr>
              <a:t>action</a:t>
            </a:r>
            <a:r>
              <a:rPr lang="en-GB" sz="4000" b="0" i="0">
                <a:solidFill>
                  <a:srgbClr val="000000"/>
                </a:solidFill>
                <a:effectLst/>
              </a:rPr>
              <a:t> the pathfinders will explore, in practical ways, what further needs to be done to make the education and skills system </a:t>
            </a:r>
            <a:r>
              <a:rPr lang="en-GB" sz="4000" b="1" i="0">
                <a:solidFill>
                  <a:srgbClr val="000000"/>
                </a:solidFill>
                <a:effectLst/>
              </a:rPr>
              <a:t>responsive</a:t>
            </a:r>
            <a:r>
              <a:rPr lang="en-GB" sz="4000" b="0" i="0">
                <a:solidFill>
                  <a:srgbClr val="000000"/>
                </a:solidFill>
                <a:effectLst/>
              </a:rPr>
              <a:t>, </a:t>
            </a:r>
            <a:r>
              <a:rPr lang="en-GB" sz="4000" b="1" i="0">
                <a:solidFill>
                  <a:srgbClr val="000000"/>
                </a:solidFill>
                <a:effectLst/>
              </a:rPr>
              <a:t>integrated</a:t>
            </a:r>
            <a:r>
              <a:rPr lang="en-GB" sz="4000" b="0" i="0">
                <a:solidFill>
                  <a:srgbClr val="000000"/>
                </a:solidFill>
                <a:effectLst/>
              </a:rPr>
              <a:t>, and </a:t>
            </a:r>
            <a:r>
              <a:rPr lang="en-GB" sz="4000" b="1" i="0">
                <a:solidFill>
                  <a:srgbClr val="000000"/>
                </a:solidFill>
                <a:effectLst/>
              </a:rPr>
              <a:t>supportive</a:t>
            </a:r>
            <a:r>
              <a:rPr lang="en-GB" sz="4000" b="0" i="0">
                <a:solidFill>
                  <a:srgbClr val="000000"/>
                </a:solidFill>
                <a:effectLst/>
              </a:rPr>
              <a:t> of economic recovery and inclusive growth in </a:t>
            </a:r>
            <a:r>
              <a:rPr lang="en-GB" sz="4000" b="1" i="0">
                <a:solidFill>
                  <a:srgbClr val="000000"/>
                </a:solidFill>
                <a:effectLst/>
              </a:rPr>
              <a:t>each region</a:t>
            </a:r>
            <a:r>
              <a:rPr lang="en-GB" sz="4000" b="0" i="0">
                <a:solidFill>
                  <a:srgbClr val="000000"/>
                </a:solidFill>
                <a:effectLst/>
              </a:rPr>
              <a:t>.’</a:t>
            </a:r>
            <a:endParaRPr lang="en-GB" sz="4000"/>
          </a:p>
        </p:txBody>
      </p:sp>
    </p:spTree>
    <p:extLst>
      <p:ext uri="{BB962C8B-B14F-4D97-AF65-F5344CB8AC3E}">
        <p14:creationId xmlns:p14="http://schemas.microsoft.com/office/powerpoint/2010/main" val="1769666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4DF4F-2F30-CA3F-6CE4-376202FDC369}"/>
              </a:ext>
            </a:extLst>
          </p:cNvPr>
          <p:cNvSpPr>
            <a:spLocks noGrp="1"/>
          </p:cNvSpPr>
          <p:nvPr>
            <p:ph type="title"/>
          </p:nvPr>
        </p:nvSpPr>
        <p:spPr>
          <a:xfrm>
            <a:off x="838200" y="180975"/>
            <a:ext cx="10515600" cy="1325563"/>
          </a:xfrm>
        </p:spPr>
        <p:txBody>
          <a:bodyPr/>
          <a:lstStyle/>
          <a:p>
            <a:r>
              <a:rPr lang="en-GB" b="1"/>
              <a:t>Aims</a:t>
            </a:r>
          </a:p>
        </p:txBody>
      </p:sp>
      <p:sp>
        <p:nvSpPr>
          <p:cNvPr id="3" name="Content Placeholder 2">
            <a:extLst>
              <a:ext uri="{FF2B5EF4-FFF2-40B4-BE49-F238E27FC236}">
                <a16:creationId xmlns:a16="http://schemas.microsoft.com/office/drawing/2014/main" id="{AC25DF53-74CC-0B1D-E516-A5A6DE89675E}"/>
              </a:ext>
            </a:extLst>
          </p:cNvPr>
          <p:cNvSpPr>
            <a:spLocks noGrp="1"/>
          </p:cNvSpPr>
          <p:nvPr>
            <p:ph idx="1"/>
          </p:nvPr>
        </p:nvSpPr>
        <p:spPr>
          <a:xfrm>
            <a:off x="409575" y="1377950"/>
            <a:ext cx="10944225" cy="5194300"/>
          </a:xfrm>
        </p:spPr>
        <p:txBody>
          <a:bodyPr anchor="ctr">
            <a:normAutofit/>
          </a:bodyPr>
          <a:lstStyle/>
          <a:p>
            <a:pPr marL="457200" indent="-457200" algn="l" rtl="0" fontAlgn="base">
              <a:buFont typeface="+mj-lt"/>
              <a:buAutoNum type="arabicPeriod"/>
            </a:pPr>
            <a:r>
              <a:rPr lang="en-US" sz="2200" b="0" i="0" u="none" strike="noStrike">
                <a:solidFill>
                  <a:srgbClr val="000000"/>
                </a:solidFill>
                <a:effectLst/>
                <a:latin typeface="Calibri"/>
                <a:cs typeface="Calibri"/>
              </a:rPr>
              <a:t>To assess how colleges and universities in two regional areas plan for coherent provision, and the factors that currently drive provision planning</a:t>
            </a:r>
            <a:r>
              <a:rPr lang="en-US" sz="2200" b="0" i="0">
                <a:solidFill>
                  <a:srgbClr val="000000"/>
                </a:solidFill>
                <a:effectLst/>
                <a:latin typeface="Calibri"/>
                <a:cs typeface="Calibri"/>
              </a:rPr>
              <a:t>​</a:t>
            </a:r>
          </a:p>
          <a:p>
            <a:pPr marL="457200" indent="-457200" algn="l" rtl="0" fontAlgn="base">
              <a:buFont typeface="+mj-lt"/>
              <a:buAutoNum type="arabicPeriod"/>
            </a:pPr>
            <a:r>
              <a:rPr lang="en-US" sz="2200" b="0" i="0" u="none" strike="noStrike">
                <a:solidFill>
                  <a:srgbClr val="000000"/>
                </a:solidFill>
                <a:effectLst/>
                <a:latin typeface="Calibri"/>
                <a:cs typeface="Calibri"/>
              </a:rPr>
              <a:t>To </a:t>
            </a:r>
            <a:r>
              <a:rPr lang="en-US" sz="2200" b="0" i="0" u="none" strike="noStrike" err="1">
                <a:solidFill>
                  <a:srgbClr val="000000"/>
                </a:solidFill>
                <a:effectLst/>
                <a:latin typeface="Calibri"/>
                <a:cs typeface="Calibri"/>
              </a:rPr>
              <a:t>analyse</a:t>
            </a:r>
            <a:r>
              <a:rPr lang="en-US" sz="2200" b="0" i="0" u="none" strike="noStrike">
                <a:solidFill>
                  <a:srgbClr val="000000"/>
                </a:solidFill>
                <a:effectLst/>
                <a:latin typeface="Calibri"/>
                <a:cs typeface="Calibri"/>
              </a:rPr>
              <a:t> how actual provision is aligned to the needs of prospective students and employers</a:t>
            </a:r>
            <a:r>
              <a:rPr lang="en-US" sz="2200" b="0" i="0">
                <a:solidFill>
                  <a:srgbClr val="000000"/>
                </a:solidFill>
                <a:effectLst/>
                <a:latin typeface="Calibri"/>
                <a:cs typeface="Calibri"/>
              </a:rPr>
              <a:t>​</a:t>
            </a:r>
          </a:p>
          <a:p>
            <a:pPr marL="457200" indent="-457200" algn="l" rtl="0" fontAlgn="base">
              <a:buFont typeface="+mj-lt"/>
              <a:buAutoNum type="arabicPeriod"/>
            </a:pPr>
            <a:r>
              <a:rPr lang="en-US" sz="2200" b="0" i="0" u="none" strike="noStrike">
                <a:solidFill>
                  <a:srgbClr val="000000"/>
                </a:solidFill>
                <a:effectLst/>
                <a:latin typeface="Calibri"/>
                <a:cs typeface="Calibri"/>
              </a:rPr>
              <a:t>To improve learning pathways for people furthest from the </a:t>
            </a:r>
            <a:r>
              <a:rPr lang="en-US" sz="2200" b="0" i="0" u="none" strike="noStrike" err="1">
                <a:solidFill>
                  <a:srgbClr val="000000"/>
                </a:solidFill>
                <a:effectLst/>
                <a:latin typeface="Calibri"/>
                <a:cs typeface="Calibri"/>
              </a:rPr>
              <a:t>labour</a:t>
            </a:r>
            <a:r>
              <a:rPr lang="en-US" sz="2200" b="0" i="0" u="none" strike="noStrike">
                <a:solidFill>
                  <a:srgbClr val="000000"/>
                </a:solidFill>
                <a:effectLst/>
                <a:latin typeface="Calibri"/>
                <a:cs typeface="Calibri"/>
              </a:rPr>
              <a:t> market and the learner journey from the senior phase of school</a:t>
            </a:r>
            <a:endParaRPr lang="en-US" sz="2200" b="0" i="0">
              <a:solidFill>
                <a:srgbClr val="000000"/>
              </a:solidFill>
              <a:effectLst/>
              <a:latin typeface="Calibri"/>
              <a:cs typeface="Calibri"/>
            </a:endParaRPr>
          </a:p>
          <a:p>
            <a:pPr marL="457200" indent="-457200" algn="l" rtl="0" fontAlgn="base">
              <a:buFont typeface="+mj-lt"/>
              <a:buAutoNum type="arabicPeriod"/>
            </a:pPr>
            <a:r>
              <a:rPr lang="en-US" sz="2200" b="0" i="0" u="none" strike="noStrike">
                <a:solidFill>
                  <a:srgbClr val="000000"/>
                </a:solidFill>
                <a:effectLst/>
                <a:latin typeface="Calibri"/>
                <a:cs typeface="Calibri"/>
              </a:rPr>
              <a:t>To develop expectations and guidance for colleges and universities on better provision planning for skills alignment; to consider how SFC’s funding and accountability mechanisms can best support this</a:t>
            </a:r>
            <a:endParaRPr lang="en-GB" sz="2200" b="0" i="0">
              <a:solidFill>
                <a:srgbClr val="000000"/>
              </a:solidFill>
              <a:effectLst/>
              <a:latin typeface="Calibri"/>
              <a:cs typeface="Calibri"/>
            </a:endParaRPr>
          </a:p>
          <a:p>
            <a:endParaRPr lang="en-GB"/>
          </a:p>
        </p:txBody>
      </p:sp>
    </p:spTree>
    <p:extLst>
      <p:ext uri="{BB962C8B-B14F-4D97-AF65-F5344CB8AC3E}">
        <p14:creationId xmlns:p14="http://schemas.microsoft.com/office/powerpoint/2010/main" val="1943240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7969F-D9DB-A700-1F6E-E28CF0F5CB28}"/>
              </a:ext>
            </a:extLst>
          </p:cNvPr>
          <p:cNvSpPr>
            <a:spLocks noGrp="1"/>
          </p:cNvSpPr>
          <p:nvPr>
            <p:ph type="title"/>
          </p:nvPr>
        </p:nvSpPr>
        <p:spPr>
          <a:xfrm>
            <a:off x="571870" y="73919"/>
            <a:ext cx="10515600" cy="1325563"/>
          </a:xfrm>
        </p:spPr>
        <p:txBody>
          <a:bodyPr/>
          <a:lstStyle/>
          <a:p>
            <a:r>
              <a:rPr lang="en-GB" b="1"/>
              <a:t>Outcomes</a:t>
            </a:r>
          </a:p>
        </p:txBody>
      </p:sp>
      <p:sp>
        <p:nvSpPr>
          <p:cNvPr id="3" name="Content Placeholder 2">
            <a:extLst>
              <a:ext uri="{FF2B5EF4-FFF2-40B4-BE49-F238E27FC236}">
                <a16:creationId xmlns:a16="http://schemas.microsoft.com/office/drawing/2014/main" id="{78E9AD83-546F-E622-6F53-E1A676F813B5}"/>
              </a:ext>
            </a:extLst>
          </p:cNvPr>
          <p:cNvSpPr>
            <a:spLocks noGrp="1"/>
          </p:cNvSpPr>
          <p:nvPr>
            <p:ph idx="1"/>
          </p:nvPr>
        </p:nvSpPr>
        <p:spPr>
          <a:xfrm>
            <a:off x="652462" y="1227677"/>
            <a:ext cx="10887075" cy="5210175"/>
          </a:xfrm>
        </p:spPr>
        <p:txBody>
          <a:bodyPr vert="horz" lIns="91440" tIns="45720" rIns="91440" bIns="45720" rtlCol="0" anchor="t">
            <a:normAutofit fontScale="92500" lnSpcReduction="10000"/>
          </a:bodyPr>
          <a:lstStyle/>
          <a:p>
            <a:pPr marL="0" indent="0" algn="l" rtl="0" fontAlgn="base">
              <a:buNone/>
            </a:pPr>
            <a:r>
              <a:rPr lang="en-GB" sz="2000" b="1" i="0">
                <a:effectLst/>
                <a:latin typeface="Calibri"/>
                <a:cs typeface="Calibri"/>
              </a:rPr>
              <a:t>For individual learners and employers</a:t>
            </a:r>
            <a:r>
              <a:rPr lang="en-GB" sz="2000" b="1" i="1">
                <a:effectLst/>
                <a:latin typeface="Calibri"/>
                <a:cs typeface="Calibri"/>
              </a:rPr>
              <a:t> </a:t>
            </a:r>
            <a:r>
              <a:rPr lang="en-GB" sz="2000" b="1" i="0">
                <a:effectLst/>
                <a:latin typeface="Calibri"/>
                <a:cs typeface="Calibri"/>
              </a:rPr>
              <a:t> </a:t>
            </a:r>
            <a:r>
              <a:rPr lang="en-GB" sz="2000" b="0" i="0">
                <a:effectLst/>
                <a:latin typeface="Calibri"/>
                <a:cs typeface="Calibri"/>
              </a:rPr>
              <a:t> </a:t>
            </a:r>
          </a:p>
          <a:p>
            <a:pPr fontAlgn="base"/>
            <a:r>
              <a:rPr lang="en-GB" sz="2000" b="0" i="0">
                <a:effectLst/>
                <a:latin typeface="Calibri"/>
                <a:cs typeface="Calibri"/>
              </a:rPr>
              <a:t>Enhanced collaborative, partnership working in regions resulting in tangible action to address specific skills issues improving outcomes</a:t>
            </a:r>
            <a:r>
              <a:rPr lang="en-GB" sz="2000">
                <a:latin typeface="Calibri"/>
                <a:cs typeface="Calibri"/>
              </a:rPr>
              <a:t> for learners, and  better meeting the needs of the economy</a:t>
            </a:r>
            <a:endParaRPr lang="en-GB" sz="2000" b="0" i="0">
              <a:effectLst/>
              <a:latin typeface="Calibri"/>
              <a:cs typeface="Calibri"/>
            </a:endParaRPr>
          </a:p>
          <a:p>
            <a:pPr marL="0" indent="0" algn="l" rtl="0" fontAlgn="base">
              <a:buNone/>
            </a:pPr>
            <a:endParaRPr lang="en-GB" sz="2000"/>
          </a:p>
          <a:p>
            <a:pPr marL="0" indent="0" fontAlgn="base">
              <a:buNone/>
            </a:pPr>
            <a:r>
              <a:rPr lang="en-GB" sz="2000" b="1" i="0">
                <a:effectLst/>
                <a:latin typeface="Calibri"/>
                <a:cs typeface="Calibri"/>
              </a:rPr>
              <a:t>For </a:t>
            </a:r>
            <a:r>
              <a:rPr lang="en-GB" sz="2000" b="1">
                <a:latin typeface="Calibri"/>
                <a:cs typeface="Calibri"/>
              </a:rPr>
              <a:t>institutions and other key stakeholders</a:t>
            </a:r>
            <a:r>
              <a:rPr lang="en-GB" sz="2000" b="1" i="1">
                <a:effectLst/>
                <a:latin typeface="Calibri"/>
                <a:cs typeface="Calibri"/>
              </a:rPr>
              <a:t> </a:t>
            </a:r>
            <a:r>
              <a:rPr lang="en-GB" sz="2000" b="1">
                <a:latin typeface="Calibri"/>
                <a:cs typeface="Calibri"/>
              </a:rPr>
              <a:t> </a:t>
            </a:r>
            <a:r>
              <a:rPr lang="en-GB" sz="2000">
                <a:latin typeface="Calibri"/>
                <a:cs typeface="Calibri"/>
              </a:rPr>
              <a:t> </a:t>
            </a:r>
            <a:endParaRPr lang="en-GB" sz="2000" b="0" i="0">
              <a:effectLst/>
              <a:latin typeface="Calibri"/>
              <a:cs typeface="Calibri"/>
            </a:endParaRPr>
          </a:p>
          <a:p>
            <a:pPr algn="l" rtl="0" fontAlgn="base">
              <a:buFont typeface="Arial" panose="020B0604020202020204" pitchFamily="34" charset="0"/>
              <a:buChar char="•"/>
            </a:pPr>
            <a:r>
              <a:rPr lang="en-GB" sz="2000" b="0" i="0">
                <a:effectLst/>
                <a:latin typeface="Calibri"/>
                <a:cs typeface="Calibri"/>
              </a:rPr>
              <a:t>Increased understanding across the sector of good practice and new thinking in skills analysis and alignment</a:t>
            </a:r>
          </a:p>
          <a:p>
            <a:pPr algn="l" rtl="0" fontAlgn="base">
              <a:buFont typeface="Arial" panose="020B0604020202020204" pitchFamily="34" charset="0"/>
              <a:buChar char="•"/>
            </a:pPr>
            <a:r>
              <a:rPr lang="en-GB" sz="2000" b="0" i="0">
                <a:effectLst/>
                <a:latin typeface="Calibri"/>
                <a:cs typeface="Calibri"/>
              </a:rPr>
              <a:t>Consensus between institutions and national agencies about how aspects of future provision can best collectively address emerging needs</a:t>
            </a:r>
          </a:p>
          <a:p>
            <a:pPr algn="l" rtl="0" fontAlgn="base">
              <a:buFont typeface="Arial" panose="020B0604020202020204" pitchFamily="34" charset="0"/>
              <a:buChar char="•"/>
            </a:pPr>
            <a:r>
              <a:rPr lang="en-GB" sz="2000" b="0" i="0">
                <a:effectLst/>
                <a:latin typeface="Calibri"/>
                <a:cs typeface="Calibri"/>
              </a:rPr>
              <a:t>Enhanced collaborative partnership working across the system  </a:t>
            </a:r>
          </a:p>
          <a:p>
            <a:pPr algn="l" rtl="0" fontAlgn="base">
              <a:buFont typeface="Arial" panose="020B0604020202020204" pitchFamily="34" charset="0"/>
              <a:buChar char="•"/>
            </a:pPr>
            <a:r>
              <a:rPr lang="en-GB" sz="2000" b="0" i="0">
                <a:effectLst/>
                <a:latin typeface="Calibri"/>
                <a:cs typeface="Calibri"/>
              </a:rPr>
              <a:t>Improved efficiency, enhanced data sharing and use of evidence </a:t>
            </a:r>
          </a:p>
          <a:p>
            <a:pPr marL="0" indent="0" algn="l" rtl="0" fontAlgn="base">
              <a:buNone/>
            </a:pPr>
            <a:endParaRPr lang="en-GB" sz="2000" b="0" i="0">
              <a:effectLst/>
              <a:latin typeface="Calibri" panose="020F0502020204030204" pitchFamily="34" charset="0"/>
            </a:endParaRPr>
          </a:p>
          <a:p>
            <a:pPr marL="0" indent="0" algn="l" rtl="0" fontAlgn="base">
              <a:buNone/>
            </a:pPr>
            <a:r>
              <a:rPr lang="en-GB" sz="2000" b="1" i="0">
                <a:effectLst/>
                <a:latin typeface="Calibri"/>
                <a:cs typeface="Calibri"/>
              </a:rPr>
              <a:t>For the operating environment </a:t>
            </a:r>
            <a:r>
              <a:rPr lang="en-GB" sz="2000" b="0" i="0">
                <a:effectLst/>
                <a:latin typeface="Calibri"/>
                <a:cs typeface="Calibri"/>
              </a:rPr>
              <a:t> </a:t>
            </a:r>
          </a:p>
          <a:p>
            <a:pPr algn="l" rtl="0" fontAlgn="base">
              <a:buFont typeface="Arial" panose="020B0604020202020204" pitchFamily="34" charset="0"/>
              <a:buChar char="•"/>
            </a:pPr>
            <a:r>
              <a:rPr lang="en-GB" sz="2000" b="0" i="0">
                <a:effectLst/>
                <a:latin typeface="Calibri"/>
                <a:cs typeface="Calibri"/>
              </a:rPr>
              <a:t>An evidence led, deeper understanding of provision planning within and between institutions informing regional and national policy and practice</a:t>
            </a:r>
          </a:p>
          <a:p>
            <a:pPr algn="l" rtl="0" fontAlgn="base">
              <a:buFont typeface="Arial" panose="020B0604020202020204" pitchFamily="34" charset="0"/>
              <a:buChar char="•"/>
            </a:pPr>
            <a:r>
              <a:rPr lang="en-GB" sz="2000" b="0" i="0">
                <a:effectLst/>
                <a:latin typeface="Calibri"/>
                <a:cs typeface="Calibri"/>
              </a:rPr>
              <a:t>Improved efficiency, enhanced data sharing and use of evidence </a:t>
            </a:r>
          </a:p>
          <a:p>
            <a:pPr marL="0" indent="0">
              <a:buNone/>
            </a:pPr>
            <a:endParaRPr lang="en-GB"/>
          </a:p>
        </p:txBody>
      </p:sp>
    </p:spTree>
    <p:extLst>
      <p:ext uri="{BB962C8B-B14F-4D97-AF65-F5344CB8AC3E}">
        <p14:creationId xmlns:p14="http://schemas.microsoft.com/office/powerpoint/2010/main" val="82894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C3B36-8534-6935-3B40-07F1CFFA2A53}"/>
              </a:ext>
            </a:extLst>
          </p:cNvPr>
          <p:cNvSpPr>
            <a:spLocks noGrp="1"/>
          </p:cNvSpPr>
          <p:nvPr>
            <p:ph type="title"/>
          </p:nvPr>
        </p:nvSpPr>
        <p:spPr>
          <a:xfrm>
            <a:off x="616259" y="0"/>
            <a:ext cx="10515600" cy="1325563"/>
          </a:xfrm>
        </p:spPr>
        <p:txBody>
          <a:bodyPr/>
          <a:lstStyle/>
          <a:p>
            <a:r>
              <a:rPr lang="en-GB" b="1"/>
              <a:t>Impacts</a:t>
            </a:r>
            <a:r>
              <a:rPr lang="en-GB"/>
              <a:t> </a:t>
            </a:r>
          </a:p>
        </p:txBody>
      </p:sp>
      <p:sp>
        <p:nvSpPr>
          <p:cNvPr id="3" name="Content Placeholder 2">
            <a:extLst>
              <a:ext uri="{FF2B5EF4-FFF2-40B4-BE49-F238E27FC236}">
                <a16:creationId xmlns:a16="http://schemas.microsoft.com/office/drawing/2014/main" id="{2AA4AC0C-DF82-6795-A679-66AEFF791CDC}"/>
              </a:ext>
            </a:extLst>
          </p:cNvPr>
          <p:cNvSpPr>
            <a:spLocks noGrp="1"/>
          </p:cNvSpPr>
          <p:nvPr>
            <p:ph idx="1"/>
          </p:nvPr>
        </p:nvSpPr>
        <p:spPr>
          <a:xfrm>
            <a:off x="616259" y="1045159"/>
            <a:ext cx="11153683" cy="5610226"/>
          </a:xfrm>
        </p:spPr>
        <p:txBody>
          <a:bodyPr vert="horz" lIns="91440" tIns="45720" rIns="91440" bIns="45720" rtlCol="0" anchor="t">
            <a:normAutofit fontScale="25000" lnSpcReduction="20000"/>
          </a:bodyPr>
          <a:lstStyle/>
          <a:p>
            <a:pPr marL="0" indent="0" algn="l" rtl="0" fontAlgn="base">
              <a:buNone/>
            </a:pPr>
            <a:r>
              <a:rPr lang="en-GB" sz="7200" b="1" i="0">
                <a:effectLst/>
                <a:latin typeface="Calibri"/>
                <a:cs typeface="Calibri"/>
              </a:rPr>
              <a:t>For individual learners and employers </a:t>
            </a:r>
            <a:r>
              <a:rPr lang="en-GB" sz="7200" b="0" i="0">
                <a:effectLst/>
                <a:latin typeface="Calibri"/>
                <a:cs typeface="Calibri"/>
              </a:rPr>
              <a:t> </a:t>
            </a:r>
          </a:p>
          <a:p>
            <a:pPr algn="l" rtl="0" fontAlgn="base">
              <a:buFont typeface="Arial" panose="020B0604020202020204" pitchFamily="34" charset="0"/>
              <a:buChar char="•"/>
            </a:pPr>
            <a:r>
              <a:rPr lang="en-GB" sz="7200" b="0" i="0">
                <a:effectLst/>
                <a:latin typeface="Calibri"/>
                <a:cs typeface="Calibri"/>
              </a:rPr>
              <a:t>Students are equipped to secure success in their career, meet employer needs and make a positive contribution to society and the economy.  </a:t>
            </a:r>
          </a:p>
          <a:p>
            <a:pPr algn="l" rtl="0" fontAlgn="base">
              <a:buFont typeface="Arial" panose="020B0604020202020204" pitchFamily="34" charset="0"/>
              <a:buChar char="•"/>
            </a:pPr>
            <a:r>
              <a:rPr lang="en-GB" sz="7200" b="0" i="0">
                <a:effectLst/>
                <a:latin typeface="Calibri"/>
                <a:cs typeface="Calibri"/>
              </a:rPr>
              <a:t>Employers develop sustainable collaborative relationships with academic institutions that better meet industry needs and co-create solutions.  </a:t>
            </a:r>
          </a:p>
          <a:p>
            <a:pPr marL="0" indent="0" algn="l" rtl="0" fontAlgn="base">
              <a:buNone/>
            </a:pPr>
            <a:endParaRPr lang="en-GB" sz="7200" b="1" i="0">
              <a:effectLst/>
              <a:latin typeface="Calibri" panose="020F0502020204030204" pitchFamily="34" charset="0"/>
            </a:endParaRPr>
          </a:p>
          <a:p>
            <a:pPr marL="0" indent="0" fontAlgn="base">
              <a:buNone/>
            </a:pPr>
            <a:r>
              <a:rPr lang="en-GB" sz="7200" b="1" i="0">
                <a:effectLst/>
                <a:latin typeface="Calibri"/>
                <a:cs typeface="Calibri"/>
              </a:rPr>
              <a:t>For </a:t>
            </a:r>
            <a:r>
              <a:rPr lang="en-GB" sz="7200" b="1">
                <a:latin typeface="Calibri"/>
                <a:cs typeface="Calibri"/>
              </a:rPr>
              <a:t>institutions and key stakeholders </a:t>
            </a:r>
            <a:r>
              <a:rPr lang="en-GB" sz="7200" b="1" i="0">
                <a:effectLst/>
                <a:latin typeface="Calibri"/>
                <a:cs typeface="Calibri"/>
              </a:rPr>
              <a:t> </a:t>
            </a:r>
            <a:r>
              <a:rPr lang="en-GB" sz="7200" b="0" i="0">
                <a:effectLst/>
                <a:latin typeface="Calibri"/>
                <a:cs typeface="Calibri"/>
              </a:rPr>
              <a:t> </a:t>
            </a:r>
          </a:p>
          <a:p>
            <a:pPr algn="l" rtl="0" fontAlgn="base">
              <a:buFont typeface="Arial" panose="020B0604020202020204" pitchFamily="34" charset="0"/>
              <a:buChar char="•"/>
            </a:pPr>
            <a:r>
              <a:rPr lang="en-GB" sz="7200" b="0" i="0">
                <a:effectLst/>
                <a:latin typeface="Calibri"/>
                <a:cs typeface="Calibri"/>
              </a:rPr>
              <a:t>Strengthened strategic planning at regional level where demand signals are picked up quickly by schools, careers services, colleges, universities and students and parents themselves </a:t>
            </a:r>
          </a:p>
          <a:p>
            <a:pPr algn="l" rtl="0" fontAlgn="base">
              <a:buFont typeface="Arial" panose="020B0604020202020204" pitchFamily="34" charset="0"/>
              <a:buChar char="•"/>
            </a:pPr>
            <a:r>
              <a:rPr lang="en-GB" sz="7200" b="0" i="0">
                <a:effectLst/>
                <a:latin typeface="Calibri"/>
                <a:cs typeface="Calibri"/>
              </a:rPr>
              <a:t>Development of long-term, strategic business/industry/academic relationships to foster improvements across provision planning and research and knowledge exchange activities. </a:t>
            </a:r>
          </a:p>
          <a:p>
            <a:pPr algn="l" rtl="0" fontAlgn="base">
              <a:buFont typeface="Arial" panose="020B0604020202020204" pitchFamily="34" charset="0"/>
              <a:buChar char="•"/>
            </a:pPr>
            <a:r>
              <a:rPr lang="en-GB" sz="7200" b="0" i="0">
                <a:effectLst/>
                <a:latin typeface="Calibri"/>
                <a:cs typeface="Calibri"/>
              </a:rPr>
              <a:t>Institutions actively collaborate each other and partners across and out with the sector to maximise resources, expertise and funding leverage to secure coherent provision and a sustainable future.   </a:t>
            </a:r>
          </a:p>
          <a:p>
            <a:pPr marL="0" indent="0" algn="l" rtl="0" fontAlgn="base">
              <a:buNone/>
            </a:pPr>
            <a:endParaRPr lang="en-GB" sz="7200">
              <a:latin typeface="Calibri" panose="020F0502020204030204" pitchFamily="34" charset="0"/>
            </a:endParaRPr>
          </a:p>
          <a:p>
            <a:pPr marL="0" indent="0" algn="l" rtl="0" fontAlgn="base">
              <a:buNone/>
            </a:pPr>
            <a:r>
              <a:rPr lang="en-GB" sz="7200" b="1" i="0">
                <a:effectLst/>
                <a:latin typeface="Calibri"/>
                <a:cs typeface="Calibri"/>
              </a:rPr>
              <a:t>For the operating environment</a:t>
            </a:r>
            <a:r>
              <a:rPr lang="en-GB" sz="7200" b="0" i="0">
                <a:effectLst/>
                <a:latin typeface="Calibri"/>
                <a:cs typeface="Calibri"/>
              </a:rPr>
              <a:t> </a:t>
            </a:r>
          </a:p>
          <a:p>
            <a:pPr algn="l" rtl="0" fontAlgn="base">
              <a:buFont typeface="Arial" panose="020B0604020202020204" pitchFamily="34" charset="0"/>
              <a:buChar char="•"/>
            </a:pPr>
            <a:r>
              <a:rPr lang="en-GB" sz="7200" b="0" i="0">
                <a:effectLst/>
                <a:latin typeface="Calibri"/>
                <a:cs typeface="Calibri"/>
              </a:rPr>
              <a:t>Better guidance on strategic planning for coherent provision across the system, including the use of data sources, collaborative approaches to tertiary education planning, and tracking impacts.  </a:t>
            </a:r>
          </a:p>
          <a:p>
            <a:pPr algn="l" rtl="0" fontAlgn="base">
              <a:buFont typeface="Arial" panose="020B0604020202020204" pitchFamily="34" charset="0"/>
              <a:buChar char="•"/>
            </a:pPr>
            <a:r>
              <a:rPr lang="en-GB" sz="7200" b="0" i="0">
                <a:effectLst/>
                <a:latin typeface="Calibri"/>
                <a:cs typeface="Calibri"/>
              </a:rPr>
              <a:t>Insight into potential future changes to approaches to funding and approaches to assurance. </a:t>
            </a:r>
          </a:p>
          <a:p>
            <a:pPr algn="l" rtl="0" fontAlgn="base">
              <a:buFont typeface="Arial" panose="020B0604020202020204" pitchFamily="34" charset="0"/>
              <a:buChar char="•"/>
            </a:pPr>
            <a:r>
              <a:rPr lang="en-GB" sz="7200" b="0" i="0">
                <a:effectLst/>
                <a:latin typeface="Calibri"/>
                <a:cs typeface="Calibri"/>
              </a:rPr>
              <a:t>A strengthened evidence base for national decision making. </a:t>
            </a:r>
          </a:p>
          <a:p>
            <a:pPr algn="l" rtl="0" fontAlgn="base">
              <a:buFont typeface="Arial" panose="020B0604020202020204" pitchFamily="34" charset="0"/>
              <a:buChar char="•"/>
            </a:pPr>
            <a:endParaRPr lang="en-GB" sz="1800" b="0" i="0">
              <a:solidFill>
                <a:srgbClr val="2F1A45"/>
              </a:solidFill>
              <a:effectLst/>
              <a:latin typeface="Calibri" panose="020F0502020204030204" pitchFamily="34" charset="0"/>
            </a:endParaRPr>
          </a:p>
          <a:p>
            <a:endParaRPr lang="en-GB"/>
          </a:p>
        </p:txBody>
      </p:sp>
    </p:spTree>
    <p:extLst>
      <p:ext uri="{BB962C8B-B14F-4D97-AF65-F5344CB8AC3E}">
        <p14:creationId xmlns:p14="http://schemas.microsoft.com/office/powerpoint/2010/main" val="3557425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e72c328-6e11-4860-8945-489763a48bd5">
      <Terms xmlns="http://schemas.microsoft.com/office/infopath/2007/PartnerControls"/>
    </lcf76f155ced4ddcb4097134ff3c332f>
    <TaxCatchAll xmlns="9fbd1582-3d77-4088-926c-b59f0785ad2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B9C7BDD02CA24C92BD550A8385C3F8" ma:contentTypeVersion="13" ma:contentTypeDescription="Create a new document." ma:contentTypeScope="" ma:versionID="7a056ef9919d98d9cddf8314e8429490">
  <xsd:schema xmlns:xsd="http://www.w3.org/2001/XMLSchema" xmlns:xs="http://www.w3.org/2001/XMLSchema" xmlns:p="http://schemas.microsoft.com/office/2006/metadata/properties" xmlns:ns2="3e72c328-6e11-4860-8945-489763a48bd5" xmlns:ns3="9fbd1582-3d77-4088-926c-b59f0785ad22" targetNamespace="http://schemas.microsoft.com/office/2006/metadata/properties" ma:root="true" ma:fieldsID="1a48ab117b23e30c34e1a5dbf2910dd0" ns2:_="" ns3:_="">
    <xsd:import namespace="3e72c328-6e11-4860-8945-489763a48bd5"/>
    <xsd:import namespace="9fbd1582-3d77-4088-926c-b59f0785ad2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72c328-6e11-4860-8945-489763a48b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6bc9a3c-d2e4-4c53-963c-d98699bcb19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fbd1582-3d77-4088-926c-b59f0785ad2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aa06070-b7ec-4783-96a9-621dc007f0ae}" ma:internalName="TaxCatchAll" ma:showField="CatchAllData" ma:web="9fbd1582-3d77-4088-926c-b59f0785ad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4DE223-C523-41F8-9B8E-03383EEE5297}">
  <ds:schemaRefs>
    <ds:schemaRef ds:uri="http://purl.org/dc/elements/1.1/"/>
    <ds:schemaRef ds:uri="http://schemas.microsoft.com/office/2006/documentManagement/types"/>
    <ds:schemaRef ds:uri="http://schemas.microsoft.com/office/2006/metadata/properties"/>
    <ds:schemaRef ds:uri="http://purl.org/dc/terms/"/>
    <ds:schemaRef ds:uri="http://schemas.microsoft.com/office/infopath/2007/PartnerControls"/>
    <ds:schemaRef ds:uri="http://schemas.openxmlformats.org/package/2006/metadata/core-properties"/>
    <ds:schemaRef ds:uri="3e72c328-6e11-4860-8945-489763a48bd5"/>
    <ds:schemaRef ds:uri="9fbd1582-3d77-4088-926c-b59f0785ad22"/>
    <ds:schemaRef ds:uri="http://www.w3.org/XML/1998/namespace"/>
    <ds:schemaRef ds:uri="http://purl.org/dc/dcmitype/"/>
  </ds:schemaRefs>
</ds:datastoreItem>
</file>

<file path=customXml/itemProps2.xml><?xml version="1.0" encoding="utf-8"?>
<ds:datastoreItem xmlns:ds="http://schemas.openxmlformats.org/officeDocument/2006/customXml" ds:itemID="{2A3342D1-A854-4067-87CC-2DE2BD5257F9}">
  <ds:schemaRefs>
    <ds:schemaRef ds:uri="http://schemas.microsoft.com/sharepoint/v3/contenttype/forms"/>
  </ds:schemaRefs>
</ds:datastoreItem>
</file>

<file path=customXml/itemProps3.xml><?xml version="1.0" encoding="utf-8"?>
<ds:datastoreItem xmlns:ds="http://schemas.openxmlformats.org/officeDocument/2006/customXml" ds:itemID="{7D185D48-662A-476A-B8FD-41664CC41942}"/>
</file>

<file path=docProps/app.xml><?xml version="1.0" encoding="utf-8"?>
<Properties xmlns="http://schemas.openxmlformats.org/officeDocument/2006/extended-properties" xmlns:vt="http://schemas.openxmlformats.org/officeDocument/2006/docPropsVTypes">
  <TotalTime>8</TotalTime>
  <Words>1181</Words>
  <Application>Microsoft Office PowerPoint</Application>
  <PresentationFormat>Widescreen</PresentationFormat>
  <Paragraphs>99</Paragraphs>
  <Slides>16</Slides>
  <Notes>4</Notes>
  <HiddenSlides>0</HiddenSlides>
  <MMClips>0</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Office Theme</vt:lpstr>
      <vt:lpstr>1_Office Theme</vt:lpstr>
      <vt:lpstr>2_Office Theme</vt:lpstr>
      <vt:lpstr>Regional Tertiary Provision Pathfinders – National Advisory Board</vt:lpstr>
      <vt:lpstr>- Scottish Funding Council Review, 2021</vt:lpstr>
      <vt:lpstr>Building on national policy direction…</vt:lpstr>
      <vt:lpstr>…connecting to regional priorities</vt:lpstr>
      <vt:lpstr>South of Scotland</vt:lpstr>
      <vt:lpstr>Vision</vt:lpstr>
      <vt:lpstr>Aims</vt:lpstr>
      <vt:lpstr>Outcomes</vt:lpstr>
      <vt:lpstr>Impacts </vt:lpstr>
      <vt:lpstr>Four linked programme areas </vt:lpstr>
      <vt:lpstr>Data and Analysis </vt:lpstr>
      <vt:lpstr>Regional Priorities </vt:lpstr>
      <vt:lpstr>Seven regional pilots  </vt:lpstr>
      <vt:lpstr>Process Analysis</vt:lpstr>
      <vt:lpstr>Reflections and Recommendations</vt:lpstr>
      <vt:lpstr>PowerPoint Presentation</vt:lpstr>
    </vt:vector>
  </TitlesOfParts>
  <Company>SFC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Tertiary Provision Pathfinders – National Advisory Board</dc:title>
  <dc:creator>Jessica Armstrong</dc:creator>
  <cp:lastModifiedBy>Morven Pritchard</cp:lastModifiedBy>
  <cp:revision>2</cp:revision>
  <dcterms:created xsi:type="dcterms:W3CDTF">2022-09-28T08:15:42Z</dcterms:created>
  <dcterms:modified xsi:type="dcterms:W3CDTF">2022-11-22T16:32:01Z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0x01010079B9C7BDD02CA24C92BD550A8385C3F8</vt:lpwstr>
  </property>
</Properties>
</file>